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y="6858000" cx="12192000"/>
  <p:notesSz cx="6858000" cy="9144000"/>
  <p:embeddedFontLst>
    <p:embeddedFont>
      <p:font typeface="Coming Soon"/>
      <p:regular r:id="rId12"/>
    </p:embeddedFont>
    <p:embeddedFont>
      <p:font typeface="Shantell Sans"/>
      <p:regular r:id="rId13"/>
      <p:bold r:id="rId14"/>
      <p:italic r:id="rId15"/>
      <p:bold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7" roundtripDataSignature="AMtx7mhscK0v9MUH2r1p5+SywHMO/n9kS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font" Target="fonts/ShantellSans-regular.fntdata"/><Relationship Id="rId12" Type="http://schemas.openxmlformats.org/officeDocument/2006/relationships/font" Target="fonts/ComingSoon-regular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ShantellSans-italic.fntdata"/><Relationship Id="rId14" Type="http://schemas.openxmlformats.org/officeDocument/2006/relationships/font" Target="fonts/ShantellSans-bold.fntdata"/><Relationship Id="rId17" Type="http://customschemas.google.com/relationships/presentationmetadata" Target="metadata"/><Relationship Id="rId16" Type="http://schemas.openxmlformats.org/officeDocument/2006/relationships/font" Target="fonts/ShantellSans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447f9e95e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9" name="Google Shape;109;g3447f9e95eb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4dc45aac3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0" name="Google Shape;120;g34dc45aac38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4dc45aac38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4" name="Google Shape;134;g34dc45aac38_0_2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447f9e95eb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8" name="Google Shape;148;g3447f9e95eb_0_1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4361e825e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7" name="Google Shape;167;g34361e825e4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5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5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6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6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8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5.gif"/><Relationship Id="rId8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8.png"/><Relationship Id="rId4" Type="http://schemas.openxmlformats.org/officeDocument/2006/relationships/image" Target="../media/image2.jpg"/><Relationship Id="rId5" Type="http://schemas.openxmlformats.org/officeDocument/2006/relationships/image" Target="../media/image4.png"/><Relationship Id="rId6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6.png"/><Relationship Id="rId5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Relationship Id="rId4" Type="http://schemas.openxmlformats.org/officeDocument/2006/relationships/image" Target="../media/image6.png"/><Relationship Id="rId5" Type="http://schemas.openxmlformats.org/officeDocument/2006/relationships/image" Target="../media/image1.png"/><Relationship Id="rId6" Type="http://schemas.openxmlformats.org/officeDocument/2006/relationships/hyperlink" Target="https://www.unicef.org/parenting/day-of-play" TargetMode="External"/><Relationship Id="rId7" Type="http://schemas.openxmlformats.org/officeDocument/2006/relationships/image" Target="../media/image1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Relationship Id="rId4" Type="http://schemas.openxmlformats.org/officeDocument/2006/relationships/image" Target="../media/image6.png"/><Relationship Id="rId5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8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5.gif"/><Relationship Id="rId8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8.png"/><Relationship Id="rId4" Type="http://schemas.openxmlformats.org/officeDocument/2006/relationships/image" Target="../media/image14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5.gif"/><Relationship Id="rId8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0"/>
            <a:ext cx="12192000" cy="6858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72" l="0" r="0" t="-38877"/>
            </a:stretch>
          </a:blip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-120923" y="4815649"/>
            <a:ext cx="12192000" cy="2042351"/>
          </a:xfrm>
          <a:custGeom>
            <a:rect b="b" l="l" r="r" t="t"/>
            <a:pathLst>
              <a:path extrusionOk="0" h="3063526" w="18288000">
                <a:moveTo>
                  <a:pt x="0" y="0"/>
                </a:moveTo>
                <a:lnTo>
                  <a:pt x="18288000" y="0"/>
                </a:lnTo>
                <a:lnTo>
                  <a:pt x="18288000" y="3063526"/>
                </a:lnTo>
                <a:lnTo>
                  <a:pt x="0" y="306352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6330" l="0" r="0" t="-6328"/>
            </a:stretch>
          </a:blipFill>
          <a:ln>
            <a:noFill/>
          </a:ln>
        </p:spPr>
      </p:sp>
      <p:sp>
        <p:nvSpPr>
          <p:cNvPr id="86" name="Google Shape;86;p1"/>
          <p:cNvSpPr/>
          <p:nvPr/>
        </p:nvSpPr>
        <p:spPr>
          <a:xfrm>
            <a:off x="8265449" y="-405780"/>
            <a:ext cx="4091229" cy="2199370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7" name="Google Shape;87;p1"/>
          <p:cNvSpPr/>
          <p:nvPr/>
        </p:nvSpPr>
        <p:spPr>
          <a:xfrm>
            <a:off x="1075468" y="-105032"/>
            <a:ext cx="4091229" cy="2199370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8" name="Google Shape;88;p1"/>
          <p:cNvSpPr/>
          <p:nvPr/>
        </p:nvSpPr>
        <p:spPr>
          <a:xfrm>
            <a:off x="4112158" y="-683497"/>
            <a:ext cx="4091229" cy="2199370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9" name="Google Shape;89;p1"/>
          <p:cNvSpPr/>
          <p:nvPr/>
        </p:nvSpPr>
        <p:spPr>
          <a:xfrm>
            <a:off x="7035246" y="693906"/>
            <a:ext cx="4091229" cy="2199370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0" name="Google Shape;90;p1"/>
          <p:cNvSpPr/>
          <p:nvPr/>
        </p:nvSpPr>
        <p:spPr>
          <a:xfrm>
            <a:off x="4181011" y="0"/>
            <a:ext cx="3415359" cy="3517141"/>
          </a:xfrm>
          <a:custGeom>
            <a:rect b="b" l="l" r="r" t="t"/>
            <a:pathLst>
              <a:path extrusionOk="0" h="5275711" w="5123038">
                <a:moveTo>
                  <a:pt x="0" y="0"/>
                </a:moveTo>
                <a:lnTo>
                  <a:pt x="5123038" y="0"/>
                </a:lnTo>
                <a:lnTo>
                  <a:pt x="5123038" y="5275711"/>
                </a:lnTo>
                <a:lnTo>
                  <a:pt x="0" y="527571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1" name="Google Shape;91;p1"/>
          <p:cNvSpPr/>
          <p:nvPr/>
        </p:nvSpPr>
        <p:spPr>
          <a:xfrm>
            <a:off x="-715672" y="-105032"/>
            <a:ext cx="4091229" cy="2199370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2" name="Google Shape;92;p1"/>
          <p:cNvSpPr/>
          <p:nvPr/>
        </p:nvSpPr>
        <p:spPr>
          <a:xfrm>
            <a:off x="-614072" y="-3432"/>
            <a:ext cx="4091229" cy="2199370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93" name="Google Shape;93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-2009243" y="-1350905"/>
            <a:ext cx="5486400" cy="54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3105954" y="3771287"/>
            <a:ext cx="5565473" cy="100630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134"/>
              <a:buFont typeface="Arial"/>
              <a:buNone/>
            </a:pPr>
            <a:r>
              <a:rPr b="0" i="0" lang="en-GB" sz="6134" u="none" cap="none" strike="noStrike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Play Assembly</a:t>
            </a:r>
            <a:endParaRPr b="0" i="0" sz="6134" u="none" cap="none" strike="noStrike">
              <a:solidFill>
                <a:srgbClr val="000000"/>
              </a:solidFill>
              <a:latin typeface="Shantell Sans"/>
              <a:ea typeface="Shantell Sans"/>
              <a:cs typeface="Shantell Sans"/>
              <a:sym typeface="Shantell Sans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3273086" y="5574454"/>
            <a:ext cx="5383213" cy="6283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66"/>
              <a:buFont typeface="Arial"/>
              <a:buNone/>
            </a:pPr>
            <a:r>
              <a:rPr b="0" i="0" lang="en-GB" sz="3466" u="none" cap="none" strike="noStrike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Outdoor Play and Learning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6" name="Google Shape;96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9712447" y="192010"/>
            <a:ext cx="2235625" cy="294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/>
          <p:nvPr/>
        </p:nvSpPr>
        <p:spPr>
          <a:xfrm>
            <a:off x="0" y="0"/>
            <a:ext cx="12192000" cy="6858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72" l="0" r="0" t="-38877"/>
            </a:stretch>
          </a:blipFill>
          <a:ln>
            <a:noFill/>
          </a:ln>
        </p:spPr>
      </p:sp>
      <p:pic>
        <p:nvPicPr>
          <p:cNvPr descr="OPAL (Outdoor Play and Learning) - Wyke Primary School" id="102" name="Google Shape;102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8544" y="126590"/>
            <a:ext cx="1911216" cy="191121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ile:Party Popper Emojipedia.png - Wikipedia" id="103" name="Google Shape;103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31510" y="2860935"/>
            <a:ext cx="3336235" cy="333623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2"/>
          <p:cNvSpPr txBox="1"/>
          <p:nvPr/>
        </p:nvSpPr>
        <p:spPr>
          <a:xfrm>
            <a:off x="1544763" y="651499"/>
            <a:ext cx="9102474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00"/>
              <a:buFont typeface="Arial"/>
              <a:buNone/>
            </a:pPr>
            <a:r>
              <a:rPr b="1" i="0" lang="en-GB" sz="6600" u="none" cap="none" strike="noStrike">
                <a:solidFill>
                  <a:srgbClr val="7030A0"/>
                </a:solidFill>
                <a:latin typeface="Comic Sans MS"/>
                <a:ea typeface="Comic Sans MS"/>
                <a:cs typeface="Comic Sans MS"/>
                <a:sym typeface="Comic Sans MS"/>
              </a:rPr>
              <a:t>Let’s Celebrate!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2"/>
          <p:cNvSpPr txBox="1"/>
          <p:nvPr/>
        </p:nvSpPr>
        <p:spPr>
          <a:xfrm>
            <a:off x="4977915" y="2410993"/>
            <a:ext cx="6221703" cy="3046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1" i="0" lang="en-GB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Which Zone have you enjoyed playing in the most? Explain why?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6" name="Google Shape;106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619674" y="4974604"/>
            <a:ext cx="1309400" cy="172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447f9e95eb_0_0"/>
          <p:cNvSpPr/>
          <p:nvPr/>
        </p:nvSpPr>
        <p:spPr>
          <a:xfrm>
            <a:off x="0" y="-30000"/>
            <a:ext cx="12344400" cy="6918008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68" l="0" r="0" t="-38871"/>
            </a:stretch>
          </a:blipFill>
          <a:ln>
            <a:noFill/>
          </a:ln>
        </p:spPr>
      </p:sp>
      <p:sp>
        <p:nvSpPr>
          <p:cNvPr id="112" name="Google Shape;112;g3447f9e95eb_0_0"/>
          <p:cNvSpPr txBox="1"/>
          <p:nvPr/>
        </p:nvSpPr>
        <p:spPr>
          <a:xfrm>
            <a:off x="5760309" y="122319"/>
            <a:ext cx="63360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How to Build A Mud Kitchen" id="113" name="Google Shape;113;g3447f9e95eb_0_0"/>
          <p:cNvSpPr/>
          <p:nvPr/>
        </p:nvSpPr>
        <p:spPr>
          <a:xfrm>
            <a:off x="155575" y="-14446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g3447f9e95eb_0_0"/>
          <p:cNvSpPr txBox="1"/>
          <p:nvPr/>
        </p:nvSpPr>
        <p:spPr>
          <a:xfrm>
            <a:off x="8377900" y="300325"/>
            <a:ext cx="3718200" cy="8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5" name="Google Shape;115;g3447f9e95eb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19674" y="4974604"/>
            <a:ext cx="1309400" cy="172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g3447f9e95eb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5575" y="235150"/>
            <a:ext cx="6531550" cy="6387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g3447f9e95eb_0_0"/>
          <p:cNvSpPr txBox="1"/>
          <p:nvPr/>
        </p:nvSpPr>
        <p:spPr>
          <a:xfrm>
            <a:off x="6687125" y="706200"/>
            <a:ext cx="5409000" cy="8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Wednesday 11th June 2025</a:t>
            </a:r>
            <a:endParaRPr b="1" sz="4000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4dc45aac38_0_0"/>
          <p:cNvSpPr/>
          <p:nvPr/>
        </p:nvSpPr>
        <p:spPr>
          <a:xfrm>
            <a:off x="-7625" y="0"/>
            <a:ext cx="12207240" cy="6918008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64" l="0" r="0" t="-38875"/>
            </a:stretch>
          </a:blipFill>
          <a:ln>
            <a:noFill/>
          </a:ln>
        </p:spPr>
      </p:sp>
      <p:sp>
        <p:nvSpPr>
          <p:cNvPr id="123" name="Google Shape;123;g34dc45aac38_0_0"/>
          <p:cNvSpPr txBox="1"/>
          <p:nvPr/>
        </p:nvSpPr>
        <p:spPr>
          <a:xfrm>
            <a:off x="5760309" y="122319"/>
            <a:ext cx="63360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How to Build A Mud Kitchen" id="124" name="Google Shape;124;g34dc45aac38_0_0"/>
          <p:cNvSpPr/>
          <p:nvPr/>
        </p:nvSpPr>
        <p:spPr>
          <a:xfrm>
            <a:off x="155575" y="-14446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g34dc45aac38_0_0"/>
          <p:cNvSpPr txBox="1"/>
          <p:nvPr/>
        </p:nvSpPr>
        <p:spPr>
          <a:xfrm>
            <a:off x="2803500" y="122325"/>
            <a:ext cx="9292800" cy="25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6" name="Google Shape;126;g34dc45aac38_0_0"/>
          <p:cNvSpPr txBox="1"/>
          <p:nvPr/>
        </p:nvSpPr>
        <p:spPr>
          <a:xfrm>
            <a:off x="8377900" y="300325"/>
            <a:ext cx="3718200" cy="8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7" name="Google Shape;127;g34dc45aac38_0_0"/>
          <p:cNvSpPr txBox="1"/>
          <p:nvPr/>
        </p:nvSpPr>
        <p:spPr>
          <a:xfrm>
            <a:off x="8152600" y="1905900"/>
            <a:ext cx="3282300" cy="310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8" name="Google Shape;128;g34dc45aac38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485174" y="300329"/>
            <a:ext cx="1309400" cy="172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g34dc45aac38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5575" y="300325"/>
            <a:ext cx="1765897" cy="1727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g34dc45aac38_0_0"/>
          <p:cNvSpPr txBox="1"/>
          <p:nvPr/>
        </p:nvSpPr>
        <p:spPr>
          <a:xfrm>
            <a:off x="155575" y="5154600"/>
            <a:ext cx="11279400" cy="106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will the day look like here at Brookland Juniors?</a:t>
            </a:r>
            <a:endParaRPr sz="3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1" name="Google Shape;131;g34dc45aac38_0_0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226274" y="300325"/>
            <a:ext cx="7954099" cy="44543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34dc45aac38_0_28"/>
          <p:cNvSpPr/>
          <p:nvPr/>
        </p:nvSpPr>
        <p:spPr>
          <a:xfrm>
            <a:off x="-7625" y="0"/>
            <a:ext cx="12207240" cy="6918008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64" l="0" r="0" t="-38875"/>
            </a:stretch>
          </a:blipFill>
          <a:ln>
            <a:noFill/>
          </a:ln>
        </p:spPr>
      </p:sp>
      <p:sp>
        <p:nvSpPr>
          <p:cNvPr id="137" name="Google Shape;137;g34dc45aac38_0_28"/>
          <p:cNvSpPr txBox="1"/>
          <p:nvPr/>
        </p:nvSpPr>
        <p:spPr>
          <a:xfrm>
            <a:off x="5760309" y="122319"/>
            <a:ext cx="63360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How to Build A Mud Kitchen" id="138" name="Google Shape;138;g34dc45aac38_0_28"/>
          <p:cNvSpPr/>
          <p:nvPr/>
        </p:nvSpPr>
        <p:spPr>
          <a:xfrm>
            <a:off x="155575" y="-14446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g34dc45aac38_0_28"/>
          <p:cNvSpPr txBox="1"/>
          <p:nvPr/>
        </p:nvSpPr>
        <p:spPr>
          <a:xfrm>
            <a:off x="2803500" y="122325"/>
            <a:ext cx="9292800" cy="25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0" name="Google Shape;140;g34dc45aac38_0_28"/>
          <p:cNvSpPr txBox="1"/>
          <p:nvPr/>
        </p:nvSpPr>
        <p:spPr>
          <a:xfrm>
            <a:off x="8377900" y="300325"/>
            <a:ext cx="3718200" cy="8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1" name="Google Shape;141;g34dc45aac38_0_28"/>
          <p:cNvSpPr txBox="1"/>
          <p:nvPr/>
        </p:nvSpPr>
        <p:spPr>
          <a:xfrm>
            <a:off x="8152600" y="1905900"/>
            <a:ext cx="3282300" cy="310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2" name="Google Shape;142;g34dc45aac38_0_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19674" y="4974604"/>
            <a:ext cx="1309400" cy="1727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g34dc45aac38_0_28"/>
          <p:cNvSpPr txBox="1"/>
          <p:nvPr/>
        </p:nvSpPr>
        <p:spPr>
          <a:xfrm>
            <a:off x="2786250" y="356750"/>
            <a:ext cx="4182600" cy="103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t/>
            </a:r>
            <a:endParaRPr b="0" i="0" sz="31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4" name="Google Shape;144;g34dc45aac38_0_28"/>
          <p:cNvSpPr txBox="1"/>
          <p:nvPr/>
        </p:nvSpPr>
        <p:spPr>
          <a:xfrm>
            <a:off x="890400" y="2257213"/>
            <a:ext cx="104112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will the day look like here at Brookland Juniors?</a:t>
            </a:r>
            <a:endParaRPr sz="3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5" name="Google Shape;145;g34dc45aac38_0_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5575" y="169613"/>
            <a:ext cx="1765897" cy="172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447f9e95eb_0_19"/>
          <p:cNvSpPr/>
          <p:nvPr/>
        </p:nvSpPr>
        <p:spPr>
          <a:xfrm>
            <a:off x="0" y="0"/>
            <a:ext cx="12207240" cy="6866573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68" l="0" r="0" t="-38871"/>
            </a:stretch>
          </a:blipFill>
          <a:ln>
            <a:noFill/>
          </a:ln>
        </p:spPr>
      </p:sp>
      <p:sp>
        <p:nvSpPr>
          <p:cNvPr id="151" name="Google Shape;151;g3447f9e95eb_0_19"/>
          <p:cNvSpPr/>
          <p:nvPr/>
        </p:nvSpPr>
        <p:spPr>
          <a:xfrm>
            <a:off x="-120923" y="4815649"/>
            <a:ext cx="12207240" cy="2044904"/>
          </a:xfrm>
          <a:custGeom>
            <a:rect b="b" l="l" r="r" t="t"/>
            <a:pathLst>
              <a:path extrusionOk="0" h="3063526" w="18288000">
                <a:moveTo>
                  <a:pt x="0" y="0"/>
                </a:moveTo>
                <a:lnTo>
                  <a:pt x="18288000" y="0"/>
                </a:lnTo>
                <a:lnTo>
                  <a:pt x="18288000" y="3063526"/>
                </a:lnTo>
                <a:lnTo>
                  <a:pt x="0" y="306352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6336" l="0" r="0" t="-6325"/>
            </a:stretch>
          </a:blipFill>
          <a:ln>
            <a:noFill/>
          </a:ln>
        </p:spPr>
      </p:sp>
      <p:sp>
        <p:nvSpPr>
          <p:cNvPr id="152" name="Google Shape;152;g3447f9e95eb_0_19"/>
          <p:cNvSpPr/>
          <p:nvPr/>
        </p:nvSpPr>
        <p:spPr>
          <a:xfrm>
            <a:off x="8265449" y="-405780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3" name="Google Shape;153;g3447f9e95eb_0_19"/>
          <p:cNvSpPr/>
          <p:nvPr/>
        </p:nvSpPr>
        <p:spPr>
          <a:xfrm>
            <a:off x="1075468" y="-105032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4" name="Google Shape;154;g3447f9e95eb_0_19"/>
          <p:cNvSpPr/>
          <p:nvPr/>
        </p:nvSpPr>
        <p:spPr>
          <a:xfrm>
            <a:off x="4112158" y="-683497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5" name="Google Shape;155;g3447f9e95eb_0_19"/>
          <p:cNvSpPr/>
          <p:nvPr/>
        </p:nvSpPr>
        <p:spPr>
          <a:xfrm>
            <a:off x="7035246" y="693906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6" name="Google Shape;156;g3447f9e95eb_0_19"/>
          <p:cNvSpPr/>
          <p:nvPr/>
        </p:nvSpPr>
        <p:spPr>
          <a:xfrm>
            <a:off x="9976296" y="0"/>
            <a:ext cx="2215714" cy="2387259"/>
          </a:xfrm>
          <a:custGeom>
            <a:rect b="b" l="l" r="r" t="t"/>
            <a:pathLst>
              <a:path extrusionOk="0" h="5275711" w="5123038">
                <a:moveTo>
                  <a:pt x="0" y="0"/>
                </a:moveTo>
                <a:lnTo>
                  <a:pt x="5123038" y="0"/>
                </a:lnTo>
                <a:lnTo>
                  <a:pt x="5123038" y="5275711"/>
                </a:lnTo>
                <a:lnTo>
                  <a:pt x="0" y="527571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7" name="Google Shape;157;g3447f9e95eb_0_19"/>
          <p:cNvSpPr/>
          <p:nvPr/>
        </p:nvSpPr>
        <p:spPr>
          <a:xfrm>
            <a:off x="-715672" y="-105032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8" name="Google Shape;158;g3447f9e95eb_0_19"/>
          <p:cNvSpPr/>
          <p:nvPr/>
        </p:nvSpPr>
        <p:spPr>
          <a:xfrm>
            <a:off x="-614072" y="-3432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159" name="Google Shape;159;g3447f9e95eb_0_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-2009243" y="-1350905"/>
            <a:ext cx="5486400" cy="54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g3447f9e95eb_0_19"/>
          <p:cNvSpPr txBox="1"/>
          <p:nvPr/>
        </p:nvSpPr>
        <p:spPr>
          <a:xfrm>
            <a:off x="3105954" y="3771287"/>
            <a:ext cx="5565600" cy="944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134"/>
              <a:buFont typeface="Arial"/>
              <a:buNone/>
            </a:pPr>
            <a:r>
              <a:t/>
            </a:r>
            <a:endParaRPr b="0" i="0" sz="6134" u="none" cap="none" strike="noStrike">
              <a:solidFill>
                <a:srgbClr val="000000"/>
              </a:solidFill>
              <a:latin typeface="Shantell Sans"/>
              <a:ea typeface="Shantell Sans"/>
              <a:cs typeface="Shantell Sans"/>
              <a:sym typeface="Shantell Sans"/>
            </a:endParaRPr>
          </a:p>
        </p:txBody>
      </p:sp>
      <p:sp>
        <p:nvSpPr>
          <p:cNvPr id="161" name="Google Shape;161;g3447f9e95eb_0_19"/>
          <p:cNvSpPr txBox="1"/>
          <p:nvPr/>
        </p:nvSpPr>
        <p:spPr>
          <a:xfrm>
            <a:off x="3273086" y="5574454"/>
            <a:ext cx="5383200" cy="2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66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2" name="Google Shape;162;g3447f9e95eb_0_1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0619674" y="4974604"/>
            <a:ext cx="1309400" cy="1727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g3447f9e95eb_0_19"/>
          <p:cNvSpPr txBox="1"/>
          <p:nvPr/>
        </p:nvSpPr>
        <p:spPr>
          <a:xfrm>
            <a:off x="3795338" y="523975"/>
            <a:ext cx="5766300" cy="94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3000" u="sng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OPAL Ambassadors</a:t>
            </a:r>
            <a:endParaRPr b="1" i="0" sz="3000" u="sng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4" name="Google Shape;164;g3447f9e95eb_0_19"/>
          <p:cNvSpPr txBox="1"/>
          <p:nvPr/>
        </p:nvSpPr>
        <p:spPr>
          <a:xfrm>
            <a:off x="3105950" y="1903625"/>
            <a:ext cx="7137900" cy="161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3:</a:t>
            </a:r>
            <a:endParaRPr b="0" i="0" sz="30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Sycamore -  Ali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Hawthorn- Junior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4:</a:t>
            </a: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Elm- Elliot 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Pine- Andreas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Chestnut- Anissia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4361e825e4_0_0"/>
          <p:cNvSpPr/>
          <p:nvPr/>
        </p:nvSpPr>
        <p:spPr>
          <a:xfrm>
            <a:off x="0" y="0"/>
            <a:ext cx="12207240" cy="6866573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68" l="0" r="0" t="-38871"/>
            </a:stretch>
          </a:blipFill>
          <a:ln>
            <a:noFill/>
          </a:ln>
        </p:spPr>
      </p:sp>
      <p:sp>
        <p:nvSpPr>
          <p:cNvPr id="170" name="Google Shape;170;g34361e825e4_0_0"/>
          <p:cNvSpPr/>
          <p:nvPr/>
        </p:nvSpPr>
        <p:spPr>
          <a:xfrm>
            <a:off x="-120923" y="4815649"/>
            <a:ext cx="12207240" cy="2044904"/>
          </a:xfrm>
          <a:custGeom>
            <a:rect b="b" l="l" r="r" t="t"/>
            <a:pathLst>
              <a:path extrusionOk="0" h="3063526" w="18288000">
                <a:moveTo>
                  <a:pt x="0" y="0"/>
                </a:moveTo>
                <a:lnTo>
                  <a:pt x="18288000" y="0"/>
                </a:lnTo>
                <a:lnTo>
                  <a:pt x="18288000" y="3063526"/>
                </a:lnTo>
                <a:lnTo>
                  <a:pt x="0" y="306352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6336" l="0" r="0" t="-6325"/>
            </a:stretch>
          </a:blipFill>
          <a:ln>
            <a:noFill/>
          </a:ln>
        </p:spPr>
      </p:sp>
      <p:sp>
        <p:nvSpPr>
          <p:cNvPr id="171" name="Google Shape;171;g34361e825e4_0_0"/>
          <p:cNvSpPr/>
          <p:nvPr/>
        </p:nvSpPr>
        <p:spPr>
          <a:xfrm>
            <a:off x="8265449" y="-405780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2" name="Google Shape;172;g34361e825e4_0_0"/>
          <p:cNvSpPr/>
          <p:nvPr/>
        </p:nvSpPr>
        <p:spPr>
          <a:xfrm>
            <a:off x="1075468" y="-105032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3" name="Google Shape;173;g34361e825e4_0_0"/>
          <p:cNvSpPr/>
          <p:nvPr/>
        </p:nvSpPr>
        <p:spPr>
          <a:xfrm>
            <a:off x="4112158" y="-683497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4" name="Google Shape;174;g34361e825e4_0_0"/>
          <p:cNvSpPr/>
          <p:nvPr/>
        </p:nvSpPr>
        <p:spPr>
          <a:xfrm>
            <a:off x="7035246" y="693906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5" name="Google Shape;175;g34361e825e4_0_0"/>
          <p:cNvSpPr/>
          <p:nvPr/>
        </p:nvSpPr>
        <p:spPr>
          <a:xfrm>
            <a:off x="9976296" y="0"/>
            <a:ext cx="2215714" cy="2387259"/>
          </a:xfrm>
          <a:custGeom>
            <a:rect b="b" l="l" r="r" t="t"/>
            <a:pathLst>
              <a:path extrusionOk="0" h="5275711" w="5123038">
                <a:moveTo>
                  <a:pt x="0" y="0"/>
                </a:moveTo>
                <a:lnTo>
                  <a:pt x="5123038" y="0"/>
                </a:lnTo>
                <a:lnTo>
                  <a:pt x="5123038" y="5275711"/>
                </a:lnTo>
                <a:lnTo>
                  <a:pt x="0" y="527571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6" name="Google Shape;176;g34361e825e4_0_0"/>
          <p:cNvSpPr/>
          <p:nvPr/>
        </p:nvSpPr>
        <p:spPr>
          <a:xfrm>
            <a:off x="-715672" y="-105032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7" name="Google Shape;177;g34361e825e4_0_0"/>
          <p:cNvSpPr/>
          <p:nvPr/>
        </p:nvSpPr>
        <p:spPr>
          <a:xfrm>
            <a:off x="-614072" y="-3432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178" name="Google Shape;178;g34361e825e4_0_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-2009243" y="-1350905"/>
            <a:ext cx="5486400" cy="54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g34361e825e4_0_0"/>
          <p:cNvSpPr txBox="1"/>
          <p:nvPr/>
        </p:nvSpPr>
        <p:spPr>
          <a:xfrm>
            <a:off x="3105954" y="3771287"/>
            <a:ext cx="5565600" cy="944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134"/>
              <a:buFont typeface="Arial"/>
              <a:buNone/>
            </a:pPr>
            <a:r>
              <a:t/>
            </a:r>
            <a:endParaRPr b="0" i="0" sz="6134" u="none" cap="none" strike="noStrike">
              <a:solidFill>
                <a:srgbClr val="000000"/>
              </a:solidFill>
              <a:latin typeface="Shantell Sans"/>
              <a:ea typeface="Shantell Sans"/>
              <a:cs typeface="Shantell Sans"/>
              <a:sym typeface="Shantell Sans"/>
            </a:endParaRPr>
          </a:p>
        </p:txBody>
      </p:sp>
      <p:sp>
        <p:nvSpPr>
          <p:cNvPr id="180" name="Google Shape;180;g34361e825e4_0_0"/>
          <p:cNvSpPr txBox="1"/>
          <p:nvPr/>
        </p:nvSpPr>
        <p:spPr>
          <a:xfrm>
            <a:off x="3273086" y="5574454"/>
            <a:ext cx="5383200" cy="2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66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1" name="Google Shape;181;g34361e825e4_0_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0619674" y="4974604"/>
            <a:ext cx="1309400" cy="1727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g34361e825e4_0_0"/>
          <p:cNvSpPr txBox="1"/>
          <p:nvPr/>
        </p:nvSpPr>
        <p:spPr>
          <a:xfrm>
            <a:off x="3795338" y="523975"/>
            <a:ext cx="5766300" cy="94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3000" u="sng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OPAL Ambassadors</a:t>
            </a:r>
            <a:endParaRPr b="1" i="0" sz="3000" u="sng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3" name="Google Shape;183;g34361e825e4_0_0"/>
          <p:cNvSpPr txBox="1"/>
          <p:nvPr/>
        </p:nvSpPr>
        <p:spPr>
          <a:xfrm>
            <a:off x="2805200" y="1839900"/>
            <a:ext cx="7442400" cy="161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5: </a:t>
            </a:r>
            <a:endParaRPr b="0" i="0" sz="30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Birch - Abigail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Redwood- Almira 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Willow- Lyla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6:</a:t>
            </a:r>
            <a:endParaRPr b="0" i="0" sz="30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Aspen- Anastasia &amp; Ben 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Cedar- Harper &amp; Theo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Elder- Lucia &amp; Teddy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2024-09-13T10:32:19Z</dcterms:created>
  <dc:creator>TWINNR</dc:creator>
</cp:coreProperties>
</file>