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05c38a59d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05c38a59d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05c38a59d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05c38a59d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07b4f46e39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07b4f46e39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07b4f46e39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07b4f46e39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07b4f46e39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07b4f46e39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05c38a59d2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05c38a59d2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07b4f46e39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07b4f46e39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should not be taking ourselves to the medical room at 1:30pm if you have bumped yourself or fallen over earlier during your lunchtime.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05c38a59d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05c38a59d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05c38a59d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05c38a59d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Relationship Id="rId4" Type="http://schemas.openxmlformats.org/officeDocument/2006/relationships/image" Target="../media/image1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18.jpg"/><Relationship Id="rId5" Type="http://schemas.openxmlformats.org/officeDocument/2006/relationships/image" Target="../media/image1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Relationship Id="rId4" Type="http://schemas.openxmlformats.org/officeDocument/2006/relationships/image" Target="../media/image1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675" y="297075"/>
            <a:ext cx="2971350" cy="297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71650" y="297075"/>
            <a:ext cx="4759775" cy="252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>
            <p:ph idx="4294967295" type="body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18338" y="3268425"/>
            <a:ext cx="3866400" cy="141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/>
          <p:nvPr/>
        </p:nvSpPr>
        <p:spPr>
          <a:xfrm>
            <a:off x="322525" y="526425"/>
            <a:ext cx="8418898" cy="9379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595959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EEEEEE"/>
                </a:solidFill>
                <a:latin typeface="Arial"/>
              </a:rPr>
              <a:t>Let's celebrate</a:t>
            </a:r>
          </a:p>
        </p:txBody>
      </p:sp>
      <p:sp>
        <p:nvSpPr>
          <p:cNvPr id="62" name="Google Shape;62;p14"/>
          <p:cNvSpPr txBox="1"/>
          <p:nvPr/>
        </p:nvSpPr>
        <p:spPr>
          <a:xfrm>
            <a:off x="232925" y="2022775"/>
            <a:ext cx="8222700" cy="23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huge well done and thank you to ALL the children who have ensured that the OPAL equipment goes back to its correct home.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2775" y="3463200"/>
            <a:ext cx="1319975" cy="131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35650" y="187000"/>
            <a:ext cx="2952175" cy="131795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-110150" y="1757550"/>
            <a:ext cx="9200100" cy="107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CHEXS are an incredible charity who work with young people in the community.  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often work on outdoor projects in the local area and schools. 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Recently, CHEXS have generously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built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donated our new water resource.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850" y="152400"/>
            <a:ext cx="3614851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69700" y="717700"/>
            <a:ext cx="5023227" cy="3708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7725" y="198525"/>
            <a:ext cx="1558900" cy="1696661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/>
          <p:nvPr/>
        </p:nvSpPr>
        <p:spPr>
          <a:xfrm>
            <a:off x="1826625" y="431325"/>
            <a:ext cx="5754600" cy="41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     The slide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          The seesaw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450" y="2308575"/>
            <a:ext cx="3476081" cy="2596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4525" y="273625"/>
            <a:ext cx="3476081" cy="2596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875" y="819825"/>
            <a:ext cx="3827200" cy="329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68725" y="819825"/>
            <a:ext cx="4230902" cy="3298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/>
        </p:nvSpPr>
        <p:spPr>
          <a:xfrm>
            <a:off x="274575" y="270350"/>
            <a:ext cx="7327800" cy="7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Expectations reminder</a:t>
            </a:r>
            <a:r>
              <a:rPr lang="en" sz="3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5" name="Google Shape;95;p19"/>
          <p:cNvSpPr txBox="1"/>
          <p:nvPr/>
        </p:nvSpPr>
        <p:spPr>
          <a:xfrm>
            <a:off x="274575" y="1051325"/>
            <a:ext cx="8431500" cy="12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WALKING</a:t>
            </a: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back to class and not running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RESPECT</a:t>
            </a:r>
            <a:r>
              <a:rPr lang="en" sz="2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equipment and each other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r>
              <a:rPr lang="en" sz="2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KIND</a:t>
            </a:r>
            <a:endParaRPr b="1" sz="2000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 the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choice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a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TEAM</a:t>
            </a: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so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EVERYONE</a:t>
            </a:r>
            <a:r>
              <a:rPr lang="en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should be contributing to the tidying away of OPAL at the end of lunch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/>
        </p:nvSpPr>
        <p:spPr>
          <a:xfrm>
            <a:off x="313675" y="246800"/>
            <a:ext cx="5374200" cy="11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6025" y="246800"/>
            <a:ext cx="3286600" cy="328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0"/>
          <p:cNvSpPr txBox="1"/>
          <p:nvPr/>
        </p:nvSpPr>
        <p:spPr>
          <a:xfrm>
            <a:off x="3727325" y="638925"/>
            <a:ext cx="5093700" cy="27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is the time on the clock?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should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we all be at this time?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is this important?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89675" y="2922350"/>
            <a:ext cx="2917275" cy="204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625" y="1790025"/>
            <a:ext cx="3935075" cy="3069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1575" y="152400"/>
            <a:ext cx="4000025" cy="282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1"/>
          <p:cNvSpPr txBox="1"/>
          <p:nvPr/>
        </p:nvSpPr>
        <p:spPr>
          <a:xfrm>
            <a:off x="175300" y="189125"/>
            <a:ext cx="4163100" cy="11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not so beautiful library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1" name="Google Shape;11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42700" y="3132400"/>
            <a:ext cx="1858700" cy="185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3125" y="394275"/>
            <a:ext cx="3863225" cy="4463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60300" y="572050"/>
            <a:ext cx="4742851" cy="3999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