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fb8cab347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fb8cab347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fbba1f5422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fbba1f5422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fb8cab347e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fb8cab347e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fb8cab347e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fb8cab347e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fb8cab347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fb8cab347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fbba1f5422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fbba1f5422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fb8cab347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fb8cab347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fbba1f5422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fbba1f5422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fbba1f5422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fbba1f5422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075" y="201250"/>
            <a:ext cx="2622925" cy="262292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 we already know about OPAL?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does OPAL stand for?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202700"/>
            <a:ext cx="4374050" cy="231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/>
        </p:nvSpPr>
        <p:spPr>
          <a:xfrm>
            <a:off x="227250" y="246675"/>
            <a:ext cx="3179100" cy="85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740375" y="765750"/>
            <a:ext cx="7542300" cy="272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198350" y="339050"/>
            <a:ext cx="5097300" cy="132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360863" y="842721"/>
            <a:ext cx="8191615" cy="93795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chemeClr val="dk2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lt2"/>
                </a:solidFill>
                <a:latin typeface="Arial"/>
              </a:rPr>
              <a:t>Let's celebrate</a:t>
            </a:r>
          </a:p>
        </p:txBody>
      </p:sp>
      <p:sp>
        <p:nvSpPr>
          <p:cNvPr id="65" name="Google Shape;65;p14"/>
          <p:cNvSpPr txBox="1"/>
          <p:nvPr/>
        </p:nvSpPr>
        <p:spPr>
          <a:xfrm>
            <a:off x="636600" y="2495650"/>
            <a:ext cx="8003700" cy="14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38761D"/>
                </a:solidFill>
                <a:latin typeface="Comic Sans MS"/>
                <a:ea typeface="Comic Sans MS"/>
                <a:cs typeface="Comic Sans MS"/>
                <a:sym typeface="Comic Sans MS"/>
              </a:rPr>
              <a:t>Over the summer we have been fortunate enough to have received a great deal of donations from Brookland friends and family. </a:t>
            </a:r>
            <a:endParaRPr sz="2000">
              <a:solidFill>
                <a:srgbClr val="38761D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38761D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38761D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have a new OPAL/PE shed on the playground and soon we will be transforming the gazebo to a calm sensory area</a:t>
            </a:r>
            <a:r>
              <a:rPr lang="en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/>
          <p:nvPr/>
        </p:nvSpPr>
        <p:spPr>
          <a:xfrm>
            <a:off x="405950" y="1273322"/>
            <a:ext cx="8087955" cy="2329425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chemeClr val="dk2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lt2"/>
                </a:solidFill>
                <a:latin typeface="Arial"/>
              </a:rPr>
              <a:t>Let's remind ourselves of some of the </a:t>
            </a:r>
            <a:br>
              <a:rPr b="0" i="0">
                <a:ln cap="flat" cmpd="sng" w="9525">
                  <a:solidFill>
                    <a:schemeClr val="dk2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lt2"/>
                </a:solidFill>
                <a:latin typeface="Arial"/>
              </a:rPr>
            </a:br>
            <a:r>
              <a:rPr b="0" i="0">
                <a:ln cap="flat" cmpd="sng" w="9525">
                  <a:solidFill>
                    <a:schemeClr val="dk2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lt2"/>
                </a:solidFill>
                <a:latin typeface="Arial"/>
              </a:rPr>
              <a:t>OPAL ranges across the school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/>
        </p:nvSpPr>
        <p:spPr>
          <a:xfrm>
            <a:off x="307650" y="3549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 rotWithShape="1">
          <a:blip r:embed="rId3">
            <a:alphaModFix/>
          </a:blip>
          <a:srcRect b="15390" l="0" r="0" t="0"/>
          <a:stretch/>
        </p:blipFill>
        <p:spPr>
          <a:xfrm>
            <a:off x="246925" y="223748"/>
            <a:ext cx="2818550" cy="37019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6"/>
          <p:cNvSpPr txBox="1"/>
          <p:nvPr/>
        </p:nvSpPr>
        <p:spPr>
          <a:xfrm>
            <a:off x="2873900" y="64875"/>
            <a:ext cx="6112200" cy="98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Tree swings and ladders on the hill outside Birch Class.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3058400" y="1505988"/>
            <a:ext cx="5743200" cy="17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 about some of the rules and </a:t>
            </a:r>
            <a:r>
              <a:rPr lang="en" sz="21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expectations</a:t>
            </a:r>
            <a:r>
              <a:rPr lang="en" sz="21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when playing in these ranges.</a:t>
            </a:r>
            <a:endParaRPr sz="21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 rotWithShape="1">
          <a:blip r:embed="rId4">
            <a:alphaModFix/>
          </a:blip>
          <a:srcRect b="0" l="0" r="3716" t="37710"/>
          <a:stretch/>
        </p:blipFill>
        <p:spPr>
          <a:xfrm>
            <a:off x="5157350" y="2472550"/>
            <a:ext cx="3748074" cy="2587725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/>
        </p:nvSpPr>
        <p:spPr>
          <a:xfrm>
            <a:off x="0" y="4310525"/>
            <a:ext cx="6112200" cy="98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Large reels on the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field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336925"/>
            <a:ext cx="4082350" cy="279242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7"/>
          <p:cNvSpPr txBox="1"/>
          <p:nvPr/>
        </p:nvSpPr>
        <p:spPr>
          <a:xfrm>
            <a:off x="4419250" y="223725"/>
            <a:ext cx="44055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Mud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kitchen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next to the reading shed. 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7" name="Google Shape;8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8775" y="1457275"/>
            <a:ext cx="3076700" cy="35107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7"/>
          <p:cNvSpPr txBox="1"/>
          <p:nvPr/>
        </p:nvSpPr>
        <p:spPr>
          <a:xfrm>
            <a:off x="5863300" y="4403025"/>
            <a:ext cx="4497600" cy="100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omic Sans MS"/>
                <a:ea typeface="Comic Sans MS"/>
                <a:cs typeface="Comic Sans MS"/>
                <a:sym typeface="Comic Sans MS"/>
              </a:rPr>
              <a:t>Reading shed </a:t>
            </a:r>
            <a:endParaRPr sz="2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28200" y="3268325"/>
            <a:ext cx="5221500" cy="62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is wrong with how the mud kitchen has been left?</a:t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 you notice about the reading shed?</a:t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2631725" y="2449500"/>
            <a:ext cx="28485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650" y="869550"/>
            <a:ext cx="4716801" cy="2970125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8"/>
          <p:cNvSpPr txBox="1"/>
          <p:nvPr/>
        </p:nvSpPr>
        <p:spPr>
          <a:xfrm>
            <a:off x="-505100" y="223700"/>
            <a:ext cx="6112200" cy="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Large wooden reels on the field.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498200" y="4098650"/>
            <a:ext cx="4785900" cy="70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5145800" y="1792150"/>
            <a:ext cx="3655800" cy="221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are the rules when using these large wheels? </a:t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can we use these?</a:t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can we use them?</a:t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/>
          <p:nvPr/>
        </p:nvSpPr>
        <p:spPr>
          <a:xfrm>
            <a:off x="4384650" y="269850"/>
            <a:ext cx="4094100" cy="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Water play opposite the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outside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sink.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9950" y="1157875"/>
            <a:ext cx="3645500" cy="375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2950" y="269849"/>
            <a:ext cx="3401925" cy="3622926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9"/>
          <p:cNvSpPr txBox="1"/>
          <p:nvPr/>
        </p:nvSpPr>
        <p:spPr>
          <a:xfrm>
            <a:off x="232950" y="4156325"/>
            <a:ext cx="4693800" cy="54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Wheeled area (bikes and scooters) on the small playground.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7" name="Google Shape;107;p19"/>
          <p:cNvSpPr txBox="1"/>
          <p:nvPr/>
        </p:nvSpPr>
        <p:spPr>
          <a:xfrm>
            <a:off x="3888775" y="1492300"/>
            <a:ext cx="1222500" cy="175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should these areas be left?</a:t>
            </a:r>
            <a:endParaRPr sz="1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6775" y="638900"/>
            <a:ext cx="6490452" cy="419027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0"/>
          <p:cNvSpPr txBox="1"/>
          <p:nvPr/>
        </p:nvSpPr>
        <p:spPr>
          <a:xfrm>
            <a:off x="1063300" y="96875"/>
            <a:ext cx="8326500" cy="7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Different ways of playing within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OPAL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ranges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5475" y="1039950"/>
            <a:ext cx="5881574" cy="334147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1"/>
          <p:cNvSpPr txBox="1"/>
          <p:nvPr/>
        </p:nvSpPr>
        <p:spPr>
          <a:xfrm>
            <a:off x="68550" y="0"/>
            <a:ext cx="9006900" cy="5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Keep an eye out for our OPAL display outside Mrs Barton’s office. 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will be updating this throughout the year. 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In our next assembly, we will be discussing the OPAL charter and what that looks like for us at Brookland Juniors.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/>
          <p:nvPr/>
        </p:nvSpPr>
        <p:spPr>
          <a:xfrm>
            <a:off x="348275" y="350600"/>
            <a:ext cx="8038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5" name="Google Shape;125;p22"/>
          <p:cNvSpPr txBox="1"/>
          <p:nvPr/>
        </p:nvSpPr>
        <p:spPr>
          <a:xfrm>
            <a:off x="302150" y="166075"/>
            <a:ext cx="8015100" cy="8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6" name="Google Shape;12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575" y="350600"/>
            <a:ext cx="3828626" cy="266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2800" y="212413"/>
            <a:ext cx="3307350" cy="471867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2"/>
          <p:cNvSpPr txBox="1"/>
          <p:nvPr/>
        </p:nvSpPr>
        <p:spPr>
          <a:xfrm>
            <a:off x="348275" y="3556625"/>
            <a:ext cx="3967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Ideas and plans for the gazebo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renovation outside breakfast and after school club.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