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6858000" cx="12192000"/>
  <p:notesSz cx="6858000" cy="9144000"/>
  <p:embeddedFontLst>
    <p:embeddedFont>
      <p:font typeface="Coming Soon"/>
      <p:regular r:id="rId15"/>
    </p:embeddedFont>
    <p:embeddedFont>
      <p:font typeface="Shantell Sans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iIRJGIuomssoN0WcBGjvLGCQWQy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ComingSoon-regular.fntdata"/><Relationship Id="rId14" Type="http://schemas.openxmlformats.org/officeDocument/2006/relationships/slide" Target="slides/slide10.xml"/><Relationship Id="rId17" Type="http://schemas.openxmlformats.org/officeDocument/2006/relationships/font" Target="fonts/ShantellSans-bold.fntdata"/><Relationship Id="rId16" Type="http://schemas.openxmlformats.org/officeDocument/2006/relationships/font" Target="fonts/ShantellSans-regular.fntdata"/><Relationship Id="rId5" Type="http://schemas.openxmlformats.org/officeDocument/2006/relationships/slide" Target="slides/slide1.xml"/><Relationship Id="rId19" Type="http://schemas.openxmlformats.org/officeDocument/2006/relationships/font" Target="fonts/ShantellSans-boldItalic.fntdata"/><Relationship Id="rId6" Type="http://schemas.openxmlformats.org/officeDocument/2006/relationships/slide" Target="slides/slide2.xml"/><Relationship Id="rId18" Type="http://schemas.openxmlformats.org/officeDocument/2006/relationships/font" Target="fonts/ShantellSans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447f9e95e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9" name="Google Shape;109;g3447f9e95eb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4dc45aac3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g34dc45aac38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4dc45aac38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8" name="Google Shape;138;g34dc45aac38_0_2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3fb3297468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2" name="Google Shape;152;g33fb3297468_0_4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4dc45aac38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8" name="Google Shape;168;g34dc45aac38_0_1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32d1c4d5319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4" name="Google Shape;184;g32d1c4d5319_0_1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447f9e95eb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7" name="Google Shape;197;g3447f9e95eb_0_19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4361e825e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6" name="Google Shape;216;g34361e825e4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5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5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6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6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6" Type="http://schemas.openxmlformats.org/officeDocument/2006/relationships/image" Target="../media/image19.png"/><Relationship Id="rId7" Type="http://schemas.openxmlformats.org/officeDocument/2006/relationships/image" Target="../media/image14.gif"/><Relationship Id="rId8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15.jpg"/><Relationship Id="rId5" Type="http://schemas.openxmlformats.org/officeDocument/2006/relationships/image" Target="../media/image4.png"/><Relationship Id="rId6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2.png"/><Relationship Id="rId6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2.png"/><Relationship Id="rId6" Type="http://schemas.openxmlformats.org/officeDocument/2006/relationships/image" Target="../media/image1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2.png"/><Relationship Id="rId6" Type="http://schemas.openxmlformats.org/officeDocument/2006/relationships/image" Target="../media/image2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28.png"/><Relationship Id="rId6" Type="http://schemas.openxmlformats.org/officeDocument/2006/relationships/image" Target="../media/image11.png"/><Relationship Id="rId7" Type="http://schemas.openxmlformats.org/officeDocument/2006/relationships/image" Target="../media/image2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9.png"/><Relationship Id="rId5" Type="http://schemas.openxmlformats.org/officeDocument/2006/relationships/image" Target="../media/image27.png"/><Relationship Id="rId6" Type="http://schemas.openxmlformats.org/officeDocument/2006/relationships/image" Target="../media/image2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6" Type="http://schemas.openxmlformats.org/officeDocument/2006/relationships/image" Target="../media/image19.png"/><Relationship Id="rId7" Type="http://schemas.openxmlformats.org/officeDocument/2006/relationships/image" Target="../media/image14.gif"/><Relationship Id="rId8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8.png"/><Relationship Id="rId5" Type="http://schemas.openxmlformats.org/officeDocument/2006/relationships/image" Target="../media/image7.png"/><Relationship Id="rId6" Type="http://schemas.openxmlformats.org/officeDocument/2006/relationships/image" Target="../media/image19.png"/><Relationship Id="rId7" Type="http://schemas.openxmlformats.org/officeDocument/2006/relationships/image" Target="../media/image14.gif"/><Relationship Id="rId8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92000" cy="6858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71" l="0" r="0" t="-38874"/>
            </a:stretch>
          </a:blip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-120923" y="4815649"/>
            <a:ext cx="12192000" cy="2042351"/>
          </a:xfrm>
          <a:custGeom>
            <a:rect b="b" l="l" r="r" t="t"/>
            <a:pathLst>
              <a:path extrusionOk="0" h="3063526" w="18288000">
                <a:moveTo>
                  <a:pt x="0" y="0"/>
                </a:moveTo>
                <a:lnTo>
                  <a:pt x="18288000" y="0"/>
                </a:lnTo>
                <a:lnTo>
                  <a:pt x="18288000" y="3063526"/>
                </a:lnTo>
                <a:lnTo>
                  <a:pt x="0" y="30635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6327" l="0" r="0" t="-6327"/>
            </a:stretch>
          </a:blipFill>
          <a:ln>
            <a:noFill/>
          </a:ln>
        </p:spPr>
      </p:sp>
      <p:sp>
        <p:nvSpPr>
          <p:cNvPr id="86" name="Google Shape;86;p1"/>
          <p:cNvSpPr/>
          <p:nvPr/>
        </p:nvSpPr>
        <p:spPr>
          <a:xfrm>
            <a:off x="8265449" y="-405780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7" name="Google Shape;87;p1"/>
          <p:cNvSpPr/>
          <p:nvPr/>
        </p:nvSpPr>
        <p:spPr>
          <a:xfrm>
            <a:off x="1075468" y="-105032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8" name="Google Shape;88;p1"/>
          <p:cNvSpPr/>
          <p:nvPr/>
        </p:nvSpPr>
        <p:spPr>
          <a:xfrm>
            <a:off x="4112158" y="-683497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9" name="Google Shape;89;p1"/>
          <p:cNvSpPr/>
          <p:nvPr/>
        </p:nvSpPr>
        <p:spPr>
          <a:xfrm>
            <a:off x="7035246" y="693906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0" name="Google Shape;90;p1"/>
          <p:cNvSpPr/>
          <p:nvPr/>
        </p:nvSpPr>
        <p:spPr>
          <a:xfrm>
            <a:off x="4181011" y="0"/>
            <a:ext cx="3415359" cy="3517141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1" name="Google Shape;91;p1"/>
          <p:cNvSpPr/>
          <p:nvPr/>
        </p:nvSpPr>
        <p:spPr>
          <a:xfrm>
            <a:off x="-715672" y="-105032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2" name="Google Shape;92;p1"/>
          <p:cNvSpPr/>
          <p:nvPr/>
        </p:nvSpPr>
        <p:spPr>
          <a:xfrm>
            <a:off x="-614072" y="-3432"/>
            <a:ext cx="4091229" cy="2199370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93" name="Google Shape;93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2009243" y="-1350905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3105954" y="3771287"/>
            <a:ext cx="5565473" cy="100630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134"/>
              <a:buFont typeface="Arial"/>
              <a:buNone/>
            </a:pPr>
            <a:r>
              <a:rPr b="0" i="0" lang="en-GB" sz="6134" u="none" cap="none" strike="noStrike">
                <a:solidFill>
                  <a:srgbClr val="000000"/>
                </a:solidFill>
                <a:latin typeface="Shantell Sans"/>
                <a:ea typeface="Shantell Sans"/>
                <a:cs typeface="Shantell Sans"/>
                <a:sym typeface="Shantell Sans"/>
              </a:rPr>
              <a:t>Play Assembly</a:t>
            </a:r>
            <a:endParaRPr b="0" i="0" sz="6134" u="none" cap="none" strike="noStrike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3273086" y="5574454"/>
            <a:ext cx="5383213" cy="62837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rPr b="0" i="0" lang="en-GB" sz="3466" u="none" cap="none" strike="noStrike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Outdoor Play and Learning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712447" y="192010"/>
            <a:ext cx="2235625" cy="294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/>
          <p:nvPr/>
        </p:nvSpPr>
        <p:spPr>
          <a:xfrm>
            <a:off x="0" y="0"/>
            <a:ext cx="12192000" cy="6858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71" l="0" r="0" t="-38874"/>
            </a:stretch>
          </a:blipFill>
          <a:ln>
            <a:noFill/>
          </a:ln>
        </p:spPr>
      </p:sp>
      <p:pic>
        <p:nvPicPr>
          <p:cNvPr descr="OPAL (Outdoor Play and Learning) - Wyke Primary School" id="102" name="Google Shape;102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8544" y="126590"/>
            <a:ext cx="1911216" cy="191121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Party Popper Emojipedia.png - Wikipedia" id="103" name="Google Shape;103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31510" y="2860935"/>
            <a:ext cx="3336235" cy="3336235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"/>
          <p:cNvSpPr txBox="1"/>
          <p:nvPr/>
        </p:nvSpPr>
        <p:spPr>
          <a:xfrm>
            <a:off x="1544763" y="651499"/>
            <a:ext cx="9102474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600"/>
              <a:buFont typeface="Arial"/>
              <a:buNone/>
            </a:pPr>
            <a:r>
              <a:rPr b="1" i="0" lang="en-GB" sz="6600" u="none" cap="none" strike="noStrike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Let’s Celebrate!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4977915" y="2410993"/>
            <a:ext cx="6221703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Zone have you enjoyed playing in the most? Explain why?</a:t>
            </a:r>
            <a:endParaRPr b="1" i="0" sz="4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6" name="Google Shape;106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447f9e95eb_0_0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7" l="0" r="0" t="-38869"/>
            </a:stretch>
          </a:blipFill>
          <a:ln>
            <a:noFill/>
          </a:ln>
        </p:spPr>
      </p:sp>
      <p:sp>
        <p:nvSpPr>
          <p:cNvPr id="112" name="Google Shape;112;g3447f9e95eb_0_0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13" name="Google Shape;113;g3447f9e95eb_0_0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4" name="Google Shape;114;g3447f9e95eb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255463"/>
            <a:ext cx="2362050" cy="1356583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g3447f9e95eb_0_0"/>
          <p:cNvSpPr txBox="1"/>
          <p:nvPr/>
        </p:nvSpPr>
        <p:spPr>
          <a:xfrm>
            <a:off x="2906825" y="0"/>
            <a:ext cx="9292800" cy="25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Google Shape;116;g3447f9e95eb_0_0"/>
          <p:cNvSpPr txBox="1"/>
          <p:nvPr/>
        </p:nvSpPr>
        <p:spPr>
          <a:xfrm>
            <a:off x="8377900" y="300325"/>
            <a:ext cx="37182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7" name="Google Shape;117;g3447f9e95eb_0_0"/>
          <p:cNvSpPr txBox="1"/>
          <p:nvPr/>
        </p:nvSpPr>
        <p:spPr>
          <a:xfrm>
            <a:off x="8813800" y="2186575"/>
            <a:ext cx="3282300" cy="31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8" name="Google Shape;118;g3447f9e95eb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g3447f9e95eb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5850" y="2520075"/>
            <a:ext cx="8347700" cy="390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g3447f9e95eb_0_0"/>
          <p:cNvSpPr txBox="1"/>
          <p:nvPr/>
        </p:nvSpPr>
        <p:spPr>
          <a:xfrm>
            <a:off x="2638150" y="239700"/>
            <a:ext cx="8347800" cy="99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Water Play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EVERYTHING loose needs to be put away safely!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does that look like to you?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4dc45aac38_0_0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0" l="0" r="0" t="-38869"/>
            </a:stretch>
          </a:blipFill>
          <a:ln>
            <a:noFill/>
          </a:ln>
        </p:spPr>
      </p:sp>
      <p:sp>
        <p:nvSpPr>
          <p:cNvPr id="126" name="Google Shape;126;g34dc45aac38_0_0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27" name="Google Shape;127;g34dc45aac38_0_0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g34dc45aac38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255463"/>
            <a:ext cx="2362050" cy="1356583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g34dc45aac38_0_0"/>
          <p:cNvSpPr txBox="1"/>
          <p:nvPr/>
        </p:nvSpPr>
        <p:spPr>
          <a:xfrm>
            <a:off x="2803500" y="122325"/>
            <a:ext cx="9292800" cy="25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0" name="Google Shape;130;g34dc45aac38_0_0"/>
          <p:cNvSpPr txBox="1"/>
          <p:nvPr/>
        </p:nvSpPr>
        <p:spPr>
          <a:xfrm>
            <a:off x="8377900" y="300325"/>
            <a:ext cx="37182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1" name="Google Shape;131;g34dc45aac38_0_0"/>
          <p:cNvSpPr txBox="1"/>
          <p:nvPr/>
        </p:nvSpPr>
        <p:spPr>
          <a:xfrm>
            <a:off x="8152600" y="1905900"/>
            <a:ext cx="3282300" cy="31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2" name="Google Shape;132;g34dc45aac38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g34dc45aac38_0_0"/>
          <p:cNvSpPr txBox="1"/>
          <p:nvPr/>
        </p:nvSpPr>
        <p:spPr>
          <a:xfrm>
            <a:off x="2786250" y="122325"/>
            <a:ext cx="8737800" cy="10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Climbing frames </a:t>
            </a: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loose parts on the field</a:t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of our loose parts need to be put away safely!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does that look like to you?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4" name="Google Shape;134;g34dc45aac38_0_0"/>
          <p:cNvSpPr txBox="1"/>
          <p:nvPr/>
        </p:nvSpPr>
        <p:spPr>
          <a:xfrm>
            <a:off x="2786250" y="953350"/>
            <a:ext cx="4944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g34dc45aac38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70221" y="2449146"/>
            <a:ext cx="7582379" cy="373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4dc45aac38_0_28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0" l="0" r="0" t="-38869"/>
            </a:stretch>
          </a:blipFill>
          <a:ln>
            <a:noFill/>
          </a:ln>
        </p:spPr>
      </p:sp>
      <p:sp>
        <p:nvSpPr>
          <p:cNvPr id="141" name="Google Shape;141;g34dc45aac38_0_28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42" name="Google Shape;142;g34dc45aac38_0_28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g34dc45aac38_0_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255463"/>
            <a:ext cx="2362050" cy="1356583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g34dc45aac38_0_28"/>
          <p:cNvSpPr txBox="1"/>
          <p:nvPr/>
        </p:nvSpPr>
        <p:spPr>
          <a:xfrm>
            <a:off x="2803500" y="122325"/>
            <a:ext cx="9292800" cy="2517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g34dc45aac38_0_28"/>
          <p:cNvSpPr txBox="1"/>
          <p:nvPr/>
        </p:nvSpPr>
        <p:spPr>
          <a:xfrm>
            <a:off x="8377900" y="300325"/>
            <a:ext cx="3718200" cy="88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0" i="0" sz="26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6" name="Google Shape;146;g34dc45aac38_0_28"/>
          <p:cNvSpPr txBox="1"/>
          <p:nvPr/>
        </p:nvSpPr>
        <p:spPr>
          <a:xfrm>
            <a:off x="8152600" y="1905900"/>
            <a:ext cx="3282300" cy="31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7" name="Google Shape;147;g34dc45aac38_0_2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g34dc45aac38_0_28"/>
          <p:cNvSpPr txBox="1"/>
          <p:nvPr/>
        </p:nvSpPr>
        <p:spPr>
          <a:xfrm>
            <a:off x="2803500" y="0"/>
            <a:ext cx="9041400" cy="10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b="0" i="0" lang="en-GB" sz="31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Sand pit</a:t>
            </a:r>
            <a:endParaRPr b="0" i="0" sz="31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t/>
            </a:r>
            <a:endParaRPr sz="31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GB" sz="31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ALL sand equipment needs to go away safely!</a:t>
            </a:r>
            <a:endParaRPr sz="31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g34dc45aac38_0_2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7675" y="1905900"/>
            <a:ext cx="8251210" cy="48282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3fb3297468_0_47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49" l="0" r="0" t="-38871"/>
            </a:stretch>
          </a:blipFill>
          <a:ln>
            <a:noFill/>
          </a:ln>
        </p:spPr>
      </p:sp>
      <p:sp>
        <p:nvSpPr>
          <p:cNvPr id="155" name="Google Shape;155;g33fb3297468_0_47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56" name="Google Shape;156;g33fb3297468_0_47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7" name="Google Shape;157;g33fb3297468_0_4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255463"/>
            <a:ext cx="2362050" cy="1356583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g33fb3297468_0_47"/>
          <p:cNvSpPr txBox="1"/>
          <p:nvPr/>
        </p:nvSpPr>
        <p:spPr>
          <a:xfrm>
            <a:off x="2787525" y="491625"/>
            <a:ext cx="5738100" cy="9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g33fb3297468_0_47"/>
          <p:cNvSpPr txBox="1"/>
          <p:nvPr/>
        </p:nvSpPr>
        <p:spPr>
          <a:xfrm>
            <a:off x="8589600" y="1162975"/>
            <a:ext cx="3506700" cy="17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g33fb3297468_0_47"/>
          <p:cNvSpPr txBox="1"/>
          <p:nvPr/>
        </p:nvSpPr>
        <p:spPr>
          <a:xfrm>
            <a:off x="2679900" y="0"/>
            <a:ext cx="8038500" cy="12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refurbished reading area</a:t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g33fb3297468_0_47"/>
          <p:cNvSpPr txBox="1"/>
          <p:nvPr/>
        </p:nvSpPr>
        <p:spPr>
          <a:xfrm>
            <a:off x="5111950" y="5444250"/>
            <a:ext cx="67860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1" i="0" sz="26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g33fb3297468_0_47"/>
          <p:cNvSpPr txBox="1"/>
          <p:nvPr/>
        </p:nvSpPr>
        <p:spPr>
          <a:xfrm>
            <a:off x="2787525" y="491625"/>
            <a:ext cx="5358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Rules and expectations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3" name="Google Shape;163;g33fb3297468_0_4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938472" y="255475"/>
            <a:ext cx="4157825" cy="4157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g33fb3297468_0_47"/>
          <p:cNvPicPr preferRelativeResize="0"/>
          <p:nvPr/>
        </p:nvPicPr>
        <p:blipFill rotWithShape="1">
          <a:blip r:embed="rId6">
            <a:alphaModFix/>
          </a:blip>
          <a:srcRect b="0" l="16337" r="0" t="0"/>
          <a:stretch/>
        </p:blipFill>
        <p:spPr>
          <a:xfrm>
            <a:off x="155575" y="2521950"/>
            <a:ext cx="3984550" cy="423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g33fb3297468_0_4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365875" y="1723350"/>
            <a:ext cx="3239326" cy="44177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4dc45aac38_0_16"/>
          <p:cNvSpPr/>
          <p:nvPr/>
        </p:nvSpPr>
        <p:spPr>
          <a:xfrm>
            <a:off x="-7625" y="0"/>
            <a:ext cx="12207240" cy="6918008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49" l="0" r="0" t="-38871"/>
            </a:stretch>
          </a:blipFill>
          <a:ln>
            <a:noFill/>
          </a:ln>
        </p:spPr>
      </p:sp>
      <p:sp>
        <p:nvSpPr>
          <p:cNvPr id="171" name="Google Shape;171;g34dc45aac38_0_16"/>
          <p:cNvSpPr txBox="1"/>
          <p:nvPr/>
        </p:nvSpPr>
        <p:spPr>
          <a:xfrm>
            <a:off x="5760309" y="122319"/>
            <a:ext cx="6336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72" name="Google Shape;172;g34dc45aac38_0_16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3" name="Google Shape;173;g34dc45aac38_0_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255463"/>
            <a:ext cx="2362050" cy="1356583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g34dc45aac38_0_16"/>
          <p:cNvSpPr txBox="1"/>
          <p:nvPr/>
        </p:nvSpPr>
        <p:spPr>
          <a:xfrm>
            <a:off x="2787525" y="491625"/>
            <a:ext cx="5738100" cy="97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g34dc45aac38_0_16"/>
          <p:cNvSpPr txBox="1"/>
          <p:nvPr/>
        </p:nvSpPr>
        <p:spPr>
          <a:xfrm>
            <a:off x="8589600" y="1162975"/>
            <a:ext cx="3506700" cy="17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g34dc45aac38_0_16"/>
          <p:cNvSpPr txBox="1"/>
          <p:nvPr/>
        </p:nvSpPr>
        <p:spPr>
          <a:xfrm>
            <a:off x="2901025" y="357825"/>
            <a:ext cx="8038500" cy="12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GB" sz="2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school taxi is now OPEN!</a:t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g34dc45aac38_0_16"/>
          <p:cNvSpPr txBox="1"/>
          <p:nvPr/>
        </p:nvSpPr>
        <p:spPr>
          <a:xfrm>
            <a:off x="5111950" y="5444250"/>
            <a:ext cx="6786000" cy="112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r>
              <a:t/>
            </a:r>
            <a:endParaRPr b="1" i="0" sz="26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g34dc45aac38_0_16"/>
          <p:cNvSpPr txBox="1"/>
          <p:nvPr/>
        </p:nvSpPr>
        <p:spPr>
          <a:xfrm>
            <a:off x="3005425" y="1061000"/>
            <a:ext cx="7829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9" name="Google Shape;179;g34dc45aac38_0_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7648" y="1707200"/>
            <a:ext cx="4794299" cy="360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g34dc45aac38_0_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284950" y="3067476"/>
            <a:ext cx="4292550" cy="370657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g34dc45aac38_0_16"/>
          <p:cNvSpPr txBox="1"/>
          <p:nvPr/>
        </p:nvSpPr>
        <p:spPr>
          <a:xfrm>
            <a:off x="5434125" y="1170600"/>
            <a:ext cx="6143700" cy="1464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are our rules when playing in and around the school taxi?</a:t>
            </a:r>
            <a:endParaRPr sz="2800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2d1c4d5319_0_11"/>
          <p:cNvSpPr/>
          <p:nvPr/>
        </p:nvSpPr>
        <p:spPr>
          <a:xfrm>
            <a:off x="-32967" y="0"/>
            <a:ext cx="12207240" cy="6737985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58" l="0" r="0" t="-38868"/>
            </a:stretch>
          </a:blipFill>
          <a:ln>
            <a:noFill/>
          </a:ln>
        </p:spPr>
      </p:sp>
      <p:sp>
        <p:nvSpPr>
          <p:cNvPr id="187" name="Google Shape;187;g32d1c4d5319_0_11"/>
          <p:cNvSpPr txBox="1"/>
          <p:nvPr/>
        </p:nvSpPr>
        <p:spPr>
          <a:xfrm>
            <a:off x="5276859" y="1286194"/>
            <a:ext cx="63360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How to Build A Mud Kitchen" id="188" name="Google Shape;188;g32d1c4d5319_0_11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g32d1c4d5319_0_11"/>
          <p:cNvSpPr txBox="1"/>
          <p:nvPr/>
        </p:nvSpPr>
        <p:spPr>
          <a:xfrm>
            <a:off x="2304300" y="160325"/>
            <a:ext cx="10725600" cy="166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g32d1c4d5319_0_11"/>
          <p:cNvSpPr txBox="1"/>
          <p:nvPr/>
        </p:nvSpPr>
        <p:spPr>
          <a:xfrm>
            <a:off x="-32975" y="-286725"/>
            <a:ext cx="11952900" cy="270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OPAL Class Bingo </a:t>
            </a:r>
            <a:r>
              <a:rPr b="0" i="0" lang="en-GB" sz="2400" u="none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 CLASSES ARE ABSOLUTELY SMASHING THIS AND HAVE ALREADY BOUGHT IN NUMEROUS ITEMS!</a:t>
            </a:r>
            <a:endParaRPr b="0" i="0" sz="2400" u="none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g32d1c4d5319_0_11"/>
          <p:cNvSpPr txBox="1"/>
          <p:nvPr/>
        </p:nvSpPr>
        <p:spPr>
          <a:xfrm>
            <a:off x="1151363" y="1451588"/>
            <a:ext cx="1768200" cy="109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Suitcase</a:t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2" name="Google Shape;192;g32d1c4d5319_0_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5575" y="1738999"/>
            <a:ext cx="844675" cy="804300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g32d1c4d5319_0_11"/>
          <p:cNvSpPr txBox="1"/>
          <p:nvPr/>
        </p:nvSpPr>
        <p:spPr>
          <a:xfrm>
            <a:off x="-32975" y="770288"/>
            <a:ext cx="3878100" cy="96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 1 golden item</a:t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4" name="Google Shape;194;g32d1c4d5319_0_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90673" y="1220950"/>
            <a:ext cx="7478045" cy="504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447f9e95eb_0_19"/>
          <p:cNvSpPr/>
          <p:nvPr/>
        </p:nvSpPr>
        <p:spPr>
          <a:xfrm>
            <a:off x="0" y="0"/>
            <a:ext cx="12207240" cy="6866573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7" l="0" r="0" t="-38869"/>
            </a:stretch>
          </a:blipFill>
          <a:ln>
            <a:noFill/>
          </a:ln>
        </p:spPr>
      </p:sp>
      <p:sp>
        <p:nvSpPr>
          <p:cNvPr id="200" name="Google Shape;200;g3447f9e95eb_0_19"/>
          <p:cNvSpPr/>
          <p:nvPr/>
        </p:nvSpPr>
        <p:spPr>
          <a:xfrm>
            <a:off x="-120923" y="4815649"/>
            <a:ext cx="12207240" cy="2044904"/>
          </a:xfrm>
          <a:custGeom>
            <a:rect b="b" l="l" r="r" t="t"/>
            <a:pathLst>
              <a:path extrusionOk="0" h="3063526" w="18288000">
                <a:moveTo>
                  <a:pt x="0" y="0"/>
                </a:moveTo>
                <a:lnTo>
                  <a:pt x="18288000" y="0"/>
                </a:lnTo>
                <a:lnTo>
                  <a:pt x="18288000" y="3063526"/>
                </a:lnTo>
                <a:lnTo>
                  <a:pt x="0" y="30635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6334" l="0" r="0" t="-6323"/>
            </a:stretch>
          </a:blipFill>
          <a:ln>
            <a:noFill/>
          </a:ln>
        </p:spPr>
      </p:sp>
      <p:sp>
        <p:nvSpPr>
          <p:cNvPr id="201" name="Google Shape;201;g3447f9e95eb_0_19"/>
          <p:cNvSpPr/>
          <p:nvPr/>
        </p:nvSpPr>
        <p:spPr>
          <a:xfrm>
            <a:off x="8265449" y="-405780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2" name="Google Shape;202;g3447f9e95eb_0_19"/>
          <p:cNvSpPr/>
          <p:nvPr/>
        </p:nvSpPr>
        <p:spPr>
          <a:xfrm>
            <a:off x="1075468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3" name="Google Shape;203;g3447f9e95eb_0_19"/>
          <p:cNvSpPr/>
          <p:nvPr/>
        </p:nvSpPr>
        <p:spPr>
          <a:xfrm>
            <a:off x="4112158" y="-683497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4" name="Google Shape;204;g3447f9e95eb_0_19"/>
          <p:cNvSpPr/>
          <p:nvPr/>
        </p:nvSpPr>
        <p:spPr>
          <a:xfrm>
            <a:off x="7035246" y="693906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5" name="Google Shape;205;g3447f9e95eb_0_19"/>
          <p:cNvSpPr/>
          <p:nvPr/>
        </p:nvSpPr>
        <p:spPr>
          <a:xfrm>
            <a:off x="9976296" y="0"/>
            <a:ext cx="2215714" cy="2387259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6" name="Google Shape;206;g3447f9e95eb_0_19"/>
          <p:cNvSpPr/>
          <p:nvPr/>
        </p:nvSpPr>
        <p:spPr>
          <a:xfrm>
            <a:off x="-715672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07" name="Google Shape;207;g3447f9e95eb_0_19"/>
          <p:cNvSpPr/>
          <p:nvPr/>
        </p:nvSpPr>
        <p:spPr>
          <a:xfrm>
            <a:off x="-614072" y="-34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208" name="Google Shape;208;g3447f9e95eb_0_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2009243" y="-1350905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g3447f9e95eb_0_19"/>
          <p:cNvSpPr txBox="1"/>
          <p:nvPr/>
        </p:nvSpPr>
        <p:spPr>
          <a:xfrm>
            <a:off x="3105954" y="3771287"/>
            <a:ext cx="55656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134"/>
              <a:buFont typeface="Arial"/>
              <a:buNone/>
            </a:pPr>
            <a:r>
              <a:t/>
            </a:r>
            <a:endParaRPr b="0" i="0" sz="6134" u="none" cap="none" strike="noStrike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</p:txBody>
      </p:sp>
      <p:sp>
        <p:nvSpPr>
          <p:cNvPr id="210" name="Google Shape;210;g3447f9e95eb_0_19"/>
          <p:cNvSpPr txBox="1"/>
          <p:nvPr/>
        </p:nvSpPr>
        <p:spPr>
          <a:xfrm>
            <a:off x="3273086" y="5574454"/>
            <a:ext cx="53832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1" name="Google Shape;211;g3447f9e95eb_0_1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g3447f9e95eb_0_19"/>
          <p:cNvSpPr txBox="1"/>
          <p:nvPr/>
        </p:nvSpPr>
        <p:spPr>
          <a:xfrm>
            <a:off x="3795338" y="523975"/>
            <a:ext cx="57663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OPAL Ambassadors</a:t>
            </a:r>
            <a:endParaRPr b="1" i="0" sz="3000" u="sng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3" name="Google Shape;213;g3447f9e95eb_0_19"/>
          <p:cNvSpPr txBox="1"/>
          <p:nvPr/>
        </p:nvSpPr>
        <p:spPr>
          <a:xfrm>
            <a:off x="3105950" y="1903625"/>
            <a:ext cx="7137900" cy="16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3: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Sycamore -  </a:t>
            </a: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Ali Caglayan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Hawthorn- </a:t>
            </a: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Junior Tawiah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4:</a:t>
            </a: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Elm- </a:t>
            </a: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Elliot Wright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Pine- Andreas Theodosiou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Chestnut- Anissia Catinean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4361e825e4_0_0"/>
          <p:cNvSpPr/>
          <p:nvPr/>
        </p:nvSpPr>
        <p:spPr>
          <a:xfrm>
            <a:off x="0" y="0"/>
            <a:ext cx="12207240" cy="6866573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67" l="0" r="0" t="-38869"/>
            </a:stretch>
          </a:blipFill>
          <a:ln>
            <a:noFill/>
          </a:ln>
        </p:spPr>
      </p:sp>
      <p:sp>
        <p:nvSpPr>
          <p:cNvPr id="219" name="Google Shape;219;g34361e825e4_0_0"/>
          <p:cNvSpPr/>
          <p:nvPr/>
        </p:nvSpPr>
        <p:spPr>
          <a:xfrm>
            <a:off x="-120923" y="4815649"/>
            <a:ext cx="12207240" cy="2044904"/>
          </a:xfrm>
          <a:custGeom>
            <a:rect b="b" l="l" r="r" t="t"/>
            <a:pathLst>
              <a:path extrusionOk="0" h="3063526" w="18288000">
                <a:moveTo>
                  <a:pt x="0" y="0"/>
                </a:moveTo>
                <a:lnTo>
                  <a:pt x="18288000" y="0"/>
                </a:lnTo>
                <a:lnTo>
                  <a:pt x="18288000" y="3063526"/>
                </a:lnTo>
                <a:lnTo>
                  <a:pt x="0" y="306352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6334" l="0" r="0" t="-6323"/>
            </a:stretch>
          </a:blipFill>
          <a:ln>
            <a:noFill/>
          </a:ln>
        </p:spPr>
      </p:sp>
      <p:sp>
        <p:nvSpPr>
          <p:cNvPr id="220" name="Google Shape;220;g34361e825e4_0_0"/>
          <p:cNvSpPr/>
          <p:nvPr/>
        </p:nvSpPr>
        <p:spPr>
          <a:xfrm>
            <a:off x="8265449" y="-405780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1" name="Google Shape;221;g34361e825e4_0_0"/>
          <p:cNvSpPr/>
          <p:nvPr/>
        </p:nvSpPr>
        <p:spPr>
          <a:xfrm>
            <a:off x="1075468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2" name="Google Shape;222;g34361e825e4_0_0"/>
          <p:cNvSpPr/>
          <p:nvPr/>
        </p:nvSpPr>
        <p:spPr>
          <a:xfrm>
            <a:off x="4112158" y="-683497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3" name="Google Shape;223;g34361e825e4_0_0"/>
          <p:cNvSpPr/>
          <p:nvPr/>
        </p:nvSpPr>
        <p:spPr>
          <a:xfrm>
            <a:off x="7035246" y="693906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4" name="Google Shape;224;g34361e825e4_0_0"/>
          <p:cNvSpPr/>
          <p:nvPr/>
        </p:nvSpPr>
        <p:spPr>
          <a:xfrm>
            <a:off x="9976296" y="0"/>
            <a:ext cx="2215714" cy="2387259"/>
          </a:xfrm>
          <a:custGeom>
            <a:rect b="b" l="l" r="r" t="t"/>
            <a:pathLst>
              <a:path extrusionOk="0" h="5275711" w="5123038">
                <a:moveTo>
                  <a:pt x="0" y="0"/>
                </a:moveTo>
                <a:lnTo>
                  <a:pt x="5123038" y="0"/>
                </a:lnTo>
                <a:lnTo>
                  <a:pt x="5123038" y="5275711"/>
                </a:lnTo>
                <a:lnTo>
                  <a:pt x="0" y="527571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5" name="Google Shape;225;g34361e825e4_0_0"/>
          <p:cNvSpPr/>
          <p:nvPr/>
        </p:nvSpPr>
        <p:spPr>
          <a:xfrm>
            <a:off x="-715672" y="-1050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26" name="Google Shape;226;g34361e825e4_0_0"/>
          <p:cNvSpPr/>
          <p:nvPr/>
        </p:nvSpPr>
        <p:spPr>
          <a:xfrm>
            <a:off x="-614072" y="-3432"/>
            <a:ext cx="4096343" cy="2202119"/>
          </a:xfrm>
          <a:custGeom>
            <a:rect b="b" l="l" r="r" t="t"/>
            <a:pathLst>
              <a:path extrusionOk="0" h="3299055" w="6136844">
                <a:moveTo>
                  <a:pt x="0" y="0"/>
                </a:moveTo>
                <a:lnTo>
                  <a:pt x="6136844" y="0"/>
                </a:lnTo>
                <a:lnTo>
                  <a:pt x="6136844" y="3299055"/>
                </a:lnTo>
                <a:lnTo>
                  <a:pt x="0" y="329905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pic>
        <p:nvPicPr>
          <p:cNvPr id="227" name="Google Shape;227;g34361e825e4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-2009243" y="-1350905"/>
            <a:ext cx="54864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g34361e825e4_0_0"/>
          <p:cNvSpPr txBox="1"/>
          <p:nvPr/>
        </p:nvSpPr>
        <p:spPr>
          <a:xfrm>
            <a:off x="3105954" y="3771287"/>
            <a:ext cx="55656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134"/>
              <a:buFont typeface="Arial"/>
              <a:buNone/>
            </a:pPr>
            <a:r>
              <a:t/>
            </a:r>
            <a:endParaRPr b="0" i="0" sz="6134" u="none" cap="none" strike="noStrike">
              <a:solidFill>
                <a:srgbClr val="000000"/>
              </a:solidFill>
              <a:latin typeface="Shantell Sans"/>
              <a:ea typeface="Shantell Sans"/>
              <a:cs typeface="Shantell Sans"/>
              <a:sym typeface="Shantell Sans"/>
            </a:endParaRPr>
          </a:p>
        </p:txBody>
      </p:sp>
      <p:sp>
        <p:nvSpPr>
          <p:cNvPr id="229" name="Google Shape;229;g34361e825e4_0_0"/>
          <p:cNvSpPr txBox="1"/>
          <p:nvPr/>
        </p:nvSpPr>
        <p:spPr>
          <a:xfrm>
            <a:off x="3273086" y="5574454"/>
            <a:ext cx="5383200" cy="215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66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g34361e825e4_0_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0619674" y="4974604"/>
            <a:ext cx="1309400" cy="1727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g34361e825e4_0_0"/>
          <p:cNvSpPr txBox="1"/>
          <p:nvPr/>
        </p:nvSpPr>
        <p:spPr>
          <a:xfrm>
            <a:off x="3795338" y="523975"/>
            <a:ext cx="5766300" cy="94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3000" u="sng" cap="none" strike="noStrike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OPAL Ambassadors</a:t>
            </a:r>
            <a:endParaRPr b="1" i="0" sz="3000" u="sng" cap="none" strike="noStrike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2" name="Google Shape;232;g34361e825e4_0_0"/>
          <p:cNvSpPr txBox="1"/>
          <p:nvPr/>
        </p:nvSpPr>
        <p:spPr>
          <a:xfrm>
            <a:off x="2805200" y="1839900"/>
            <a:ext cx="7442400" cy="16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5: 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Birch - Abigail Johnson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Redwood- Almira Konakli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Willow- Lyla Dellar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t/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sng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6:</a:t>
            </a:r>
            <a:endParaRPr b="0" i="0" sz="3000" u="sng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Aspen- Anastasia Coca &amp; Ben Phleps  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Cedar- Harper Farmer &amp; Theo Direnzo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0" i="0" lang="en-GB" sz="3000" u="none" cap="none" strike="noStrik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Elder- Lucia Capone &amp; Teddy Hall</a:t>
            </a:r>
            <a:endParaRPr b="0" i="0" sz="3000" u="none" cap="none" strike="noStrik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2024-09-13T10:32:19Z</dcterms:created>
  <dc:creator>TWINNR</dc:creator>
</cp:coreProperties>
</file>