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0c326d747c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0c326d747c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0c326d747c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0c326d747c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0c326d747c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0c326d747c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0c326d747c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0c326d747c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fb8cab347e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fb8cab347e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fbba1f5422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fbba1f5422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0c326d747c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30c326d747c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ic Sans MS"/>
              <a:buNone/>
              <a:defRPr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●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○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mic Sans MS"/>
              <a:buChar char="■"/>
              <a:defRPr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www.youtube.com/watch?v=XAYhNHhxN0A" TargetMode="External"/><Relationship Id="rId4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6.jpg"/><Relationship Id="rId5" Type="http://schemas.openxmlformats.org/officeDocument/2006/relationships/image" Target="../media/image15.jpg"/><Relationship Id="rId6" Type="http://schemas.openxmlformats.org/officeDocument/2006/relationships/image" Target="../media/image1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17.jpg"/><Relationship Id="rId5" Type="http://schemas.openxmlformats.org/officeDocument/2006/relationships/image" Target="../media/image14.jpg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1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90138" y="360250"/>
            <a:ext cx="4289175" cy="227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>
            <p:ph idx="4294967295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23750" y="3024800"/>
            <a:ext cx="4658100" cy="17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7325" y="432325"/>
            <a:ext cx="2127275" cy="2127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3" name="Google Shape;63;p1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32850" y="877150"/>
            <a:ext cx="7343775" cy="322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9" name="Google Shape;69;p15"/>
          <p:cNvSpPr txBox="1"/>
          <p:nvPr/>
        </p:nvSpPr>
        <p:spPr>
          <a:xfrm>
            <a:off x="190200" y="201250"/>
            <a:ext cx="2906100" cy="48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Den making area 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06250" y="201250"/>
            <a:ext cx="1187650" cy="118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929650"/>
            <a:ext cx="3034189" cy="406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38989" y="929650"/>
            <a:ext cx="2381135" cy="31872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872524" y="1979275"/>
            <a:ext cx="2250045" cy="3011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313675" y="246800"/>
            <a:ext cx="2548800" cy="4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Water play area 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06250" y="201250"/>
            <a:ext cx="1187650" cy="118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34300" y="1068675"/>
            <a:ext cx="2644750" cy="3540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9100" y="836100"/>
            <a:ext cx="3069375" cy="4108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60325" y="2247275"/>
            <a:ext cx="472800" cy="47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/>
        </p:nvSpPr>
        <p:spPr>
          <a:xfrm>
            <a:off x="267600" y="223750"/>
            <a:ext cx="4304400" cy="5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pond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72525" y="283825"/>
            <a:ext cx="2962275" cy="1543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 rotWithShape="1">
          <a:blip r:embed="rId4">
            <a:alphaModFix/>
          </a:blip>
          <a:srcRect b="22075" l="0" r="0" t="0"/>
          <a:stretch/>
        </p:blipFill>
        <p:spPr>
          <a:xfrm>
            <a:off x="500775" y="1012325"/>
            <a:ext cx="3925500" cy="38016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/>
          <p:nvPr/>
        </p:nvSpPr>
        <p:spPr>
          <a:xfrm>
            <a:off x="4419250" y="223725"/>
            <a:ext cx="44055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3750" y="453950"/>
            <a:ext cx="3588250" cy="40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8"/>
          <p:cNvSpPr txBox="1"/>
          <p:nvPr/>
        </p:nvSpPr>
        <p:spPr>
          <a:xfrm>
            <a:off x="5863300" y="4403025"/>
            <a:ext cx="4497600" cy="100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28200" y="3268325"/>
            <a:ext cx="5221500" cy="62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631725" y="2449500"/>
            <a:ext cx="2848500" cy="7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4165450" y="373675"/>
            <a:ext cx="4659300" cy="200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Unfortunately, our reading shed has been closed. 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door and window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handles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have both been broken.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have been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jumping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through the window.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75498" y="3199198"/>
            <a:ext cx="1749250" cy="174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/>
          <p:nvPr/>
        </p:nvSpPr>
        <p:spPr>
          <a:xfrm>
            <a:off x="348275" y="350600"/>
            <a:ext cx="8038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7" name="Google Shape;107;p19"/>
          <p:cNvSpPr txBox="1"/>
          <p:nvPr/>
        </p:nvSpPr>
        <p:spPr>
          <a:xfrm>
            <a:off x="302150" y="166075"/>
            <a:ext cx="8015100" cy="8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575" y="350600"/>
            <a:ext cx="3828626" cy="266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2800" y="212413"/>
            <a:ext cx="3307350" cy="471867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9"/>
          <p:cNvSpPr txBox="1"/>
          <p:nvPr/>
        </p:nvSpPr>
        <p:spPr>
          <a:xfrm>
            <a:off x="348275" y="3556625"/>
            <a:ext cx="3967200" cy="11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Ideas and plans for the gazebo renovation outside breakfast and after school club.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 txBox="1"/>
          <p:nvPr/>
        </p:nvSpPr>
        <p:spPr>
          <a:xfrm>
            <a:off x="3096300" y="201250"/>
            <a:ext cx="59130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Google Shape;116;p20"/>
          <p:cNvSpPr txBox="1"/>
          <p:nvPr/>
        </p:nvSpPr>
        <p:spPr>
          <a:xfrm>
            <a:off x="140675" y="201250"/>
            <a:ext cx="6377400" cy="119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Moving forward </a:t>
            </a:r>
            <a:r>
              <a:rPr lang="en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7" name="Google Shape;117;p20"/>
          <p:cNvPicPr preferRelativeResize="0"/>
          <p:nvPr/>
        </p:nvPicPr>
        <p:blipFill rotWithShape="1">
          <a:blip r:embed="rId3">
            <a:alphaModFix/>
          </a:blip>
          <a:srcRect b="19301" l="12334" r="0" t="21961"/>
          <a:stretch/>
        </p:blipFill>
        <p:spPr>
          <a:xfrm>
            <a:off x="313675" y="1642225"/>
            <a:ext cx="5416150" cy="272167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0"/>
          <p:cNvSpPr txBox="1"/>
          <p:nvPr/>
        </p:nvSpPr>
        <p:spPr>
          <a:xfrm>
            <a:off x="1328550" y="4363900"/>
            <a:ext cx="2652600" cy="5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6 metres 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9" name="Google Shape;119;p20"/>
          <p:cNvSpPr/>
          <p:nvPr/>
        </p:nvSpPr>
        <p:spPr>
          <a:xfrm>
            <a:off x="2712450" y="4456150"/>
            <a:ext cx="2214300" cy="3228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0" name="Google Shape;120;p20"/>
          <p:cNvSpPr/>
          <p:nvPr/>
        </p:nvSpPr>
        <p:spPr>
          <a:xfrm>
            <a:off x="5849300" y="2230400"/>
            <a:ext cx="288300" cy="1510800"/>
          </a:xfrm>
          <a:prstGeom prst="up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1" name="Google Shape;121;p20"/>
          <p:cNvSpPr txBox="1"/>
          <p:nvPr/>
        </p:nvSpPr>
        <p:spPr>
          <a:xfrm>
            <a:off x="6137600" y="2571750"/>
            <a:ext cx="1776000" cy="3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3 metres 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2" name="Google Shape;122;p20"/>
          <p:cNvSpPr txBox="1"/>
          <p:nvPr/>
        </p:nvSpPr>
        <p:spPr>
          <a:xfrm>
            <a:off x="394400" y="962350"/>
            <a:ext cx="1914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Sand pit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