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59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865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554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438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021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811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516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794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029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814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390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808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E0D92-AEBD-460C-AF2F-C56024A6AFD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597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990600" y="-83820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>
                <a:solidFill>
                  <a:srgbClr val="0070C0"/>
                </a:solidFill>
              </a:rPr>
              <a:t>Right of the Fortnight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8654" y="0"/>
            <a:ext cx="4253345" cy="1417782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43900" y="5259703"/>
            <a:ext cx="3634148" cy="1535664"/>
          </a:xfrm>
        </p:spPr>
        <p:txBody>
          <a:bodyPr>
            <a:normAutofit lnSpcReduction="10000"/>
          </a:bodyPr>
          <a:lstStyle/>
          <a:p>
            <a:r>
              <a:rPr lang="en-GB" b="1" dirty="0" smtClean="0">
                <a:solidFill>
                  <a:srgbClr val="00B0F0"/>
                </a:solidFill>
              </a:rPr>
              <a:t>BE KIND</a:t>
            </a:r>
          </a:p>
          <a:p>
            <a:r>
              <a:rPr lang="en-GB" b="1" dirty="0" smtClean="0">
                <a:solidFill>
                  <a:srgbClr val="00B0F0"/>
                </a:solidFill>
              </a:rPr>
              <a:t>BE RESPECTFUL</a:t>
            </a:r>
          </a:p>
          <a:p>
            <a:r>
              <a:rPr lang="en-GB" b="1" dirty="0" smtClean="0">
                <a:solidFill>
                  <a:srgbClr val="00B0F0"/>
                </a:solidFill>
              </a:rPr>
              <a:t>BE THE BEST THAT YOU CAN BE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6204" y="1417782"/>
            <a:ext cx="3890997" cy="51998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708" y="5350468"/>
            <a:ext cx="1373765" cy="14356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6028" y="1569028"/>
            <a:ext cx="3636818" cy="35394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Children have great ideas!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Sharing views prepares you for being an adult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Being involved makes you feel part of a community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8562109" y="1888380"/>
            <a:ext cx="2781299" cy="31085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TOP TIP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Listen to others and allow them to share their views.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Take turns to speak.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4502339" y="6585052"/>
            <a:ext cx="34282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15th</a:t>
            </a:r>
            <a:r>
              <a:rPr lang="en-GB" dirty="0" smtClean="0"/>
              <a:t> </a:t>
            </a:r>
            <a:r>
              <a:rPr lang="en-GB" dirty="0" smtClean="0"/>
              <a:t>September – 19</a:t>
            </a:r>
            <a:r>
              <a:rPr lang="en-GB" baseline="30000" dirty="0" smtClean="0"/>
              <a:t>th</a:t>
            </a:r>
            <a:r>
              <a:rPr lang="en-GB" dirty="0" smtClean="0"/>
              <a:t> September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666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144" y="-301152"/>
            <a:ext cx="8653041" cy="1718934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sz="5400" b="1" dirty="0" smtClean="0">
                <a:solidFill>
                  <a:srgbClr val="0070C0"/>
                </a:solidFill>
              </a:rPr>
              <a:t>Right of the Fortnight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              </a:t>
            </a:r>
            <a:r>
              <a:rPr lang="en-GB" sz="3100" b="1" dirty="0" smtClean="0">
                <a:solidFill>
                  <a:srgbClr val="00B0F0"/>
                </a:solidFill>
              </a:rPr>
              <a:t>The right to an education</a:t>
            </a:r>
            <a:endParaRPr lang="en-GB" sz="3100" b="1" dirty="0">
              <a:solidFill>
                <a:srgbClr val="00B0F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8654" y="0"/>
            <a:ext cx="4253345" cy="1417782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41475" y="5490443"/>
            <a:ext cx="3736573" cy="1367557"/>
          </a:xfrm>
        </p:spPr>
        <p:txBody>
          <a:bodyPr>
            <a:normAutofit fontScale="92500"/>
          </a:bodyPr>
          <a:lstStyle/>
          <a:p>
            <a:r>
              <a:rPr lang="en-GB" sz="2200" b="1" dirty="0" smtClean="0">
                <a:solidFill>
                  <a:srgbClr val="00B0F0"/>
                </a:solidFill>
              </a:rPr>
              <a:t>BE KIND</a:t>
            </a:r>
          </a:p>
          <a:p>
            <a:r>
              <a:rPr lang="en-GB" sz="2200" b="1" dirty="0" smtClean="0">
                <a:solidFill>
                  <a:srgbClr val="00B0F0"/>
                </a:solidFill>
              </a:rPr>
              <a:t>BE RESPECTFUL</a:t>
            </a:r>
          </a:p>
          <a:p>
            <a:r>
              <a:rPr lang="en-GB" sz="2200" b="1" dirty="0" smtClean="0">
                <a:solidFill>
                  <a:srgbClr val="00B0F0"/>
                </a:solidFill>
              </a:rPr>
              <a:t>BE THE BEST THAT YOU CAN BE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29052"/>
            <a:ext cx="1020353" cy="106631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562109" y="1888380"/>
            <a:ext cx="2781299" cy="35394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TOP TIP</a:t>
            </a:r>
          </a:p>
          <a:p>
            <a:r>
              <a:rPr lang="en-GB" sz="2800" b="1" dirty="0" smtClean="0"/>
              <a:t> Always listen and focus to ensure you and the children around you to have the right to learn.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27863" y="6302482"/>
            <a:ext cx="3382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22</a:t>
            </a:r>
            <a:r>
              <a:rPr lang="en-GB" baseline="30000" dirty="0" smtClean="0"/>
              <a:t>nd</a:t>
            </a:r>
            <a:r>
              <a:rPr lang="en-GB" dirty="0" smtClean="0"/>
              <a:t>  September – 3rd October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1447" y="2063238"/>
            <a:ext cx="3184643" cy="42392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10227" y="1250066"/>
            <a:ext cx="2828765" cy="44943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You learn skills to improve things and help people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Learn how to stay safe and healthy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Helps you to get a job you enjoy and earn money in the future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Learning is fun and you can make friends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29792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088571" y="-826464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sz="4900" b="1" dirty="0" smtClean="0">
                <a:solidFill>
                  <a:srgbClr val="0070C0"/>
                </a:solidFill>
              </a:rPr>
              <a:t>Right of the Fortnight</a:t>
            </a:r>
            <a:r>
              <a:rPr lang="en-GB" b="1" dirty="0" smtClean="0"/>
              <a:t/>
            </a:r>
            <a:br>
              <a:rPr lang="en-GB" b="1" dirty="0" smtClean="0"/>
            </a:b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8654" y="0"/>
            <a:ext cx="4253345" cy="1417782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41994" y="5444369"/>
            <a:ext cx="3136901" cy="1350998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 smtClean="0">
                <a:solidFill>
                  <a:srgbClr val="00B0F0"/>
                </a:solidFill>
              </a:rPr>
              <a:t>BE KIND</a:t>
            </a:r>
          </a:p>
          <a:p>
            <a:r>
              <a:rPr lang="en-GB" b="1" dirty="0" smtClean="0">
                <a:solidFill>
                  <a:srgbClr val="00B0F0"/>
                </a:solidFill>
              </a:rPr>
              <a:t>BE RESPECTFUL</a:t>
            </a:r>
          </a:p>
          <a:p>
            <a:r>
              <a:rPr lang="en-GB" b="1" dirty="0" smtClean="0">
                <a:solidFill>
                  <a:srgbClr val="00B0F0"/>
                </a:solidFill>
              </a:rPr>
              <a:t>BE THE BEST THAT YOU CAN BE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42794"/>
            <a:ext cx="1102893" cy="115257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569972" y="1417782"/>
            <a:ext cx="2781299" cy="35394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TOP TIP</a:t>
            </a:r>
          </a:p>
          <a:p>
            <a:r>
              <a:rPr lang="en-GB" sz="2800" b="1" dirty="0" smtClean="0"/>
              <a:t>Next time you are in the school library look for biographies about famous people from different cultures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82070" y="6574661"/>
            <a:ext cx="3365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6th Oct – 17</a:t>
            </a:r>
            <a:r>
              <a:rPr lang="en-GB" baseline="30000" dirty="0" smtClean="0"/>
              <a:t> Oct 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2069" y="2789760"/>
            <a:ext cx="2870155" cy="378490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63144" y="90306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 smtClean="0">
                <a:solidFill>
                  <a:srgbClr val="00B0F0"/>
                </a:solidFill>
              </a:rPr>
              <a:t>Every child has rights whatever their religion, gender, </a:t>
            </a:r>
            <a:r>
              <a:rPr lang="en-GB" b="1" dirty="0">
                <a:solidFill>
                  <a:srgbClr val="00B0F0"/>
                </a:solidFill>
              </a:rPr>
              <a:t>language, abilities or </a:t>
            </a:r>
            <a:r>
              <a:rPr lang="en-GB" b="1" dirty="0" smtClean="0">
                <a:solidFill>
                  <a:srgbClr val="00B0F0"/>
                </a:solidFill>
              </a:rPr>
              <a:t>where they are from.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582580" y="1762224"/>
            <a:ext cx="3275715" cy="31700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Why is Black History Month important?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 </a:t>
            </a:r>
            <a:r>
              <a:rPr lang="en-GB" sz="2000" dirty="0" smtClean="0"/>
              <a:t>We celebrate people’s cultures and achievements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We hear a wide range of stories from the past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We learn about racism and its effects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We know to challenge racism</a:t>
            </a:r>
            <a:endParaRPr lang="en-GB" sz="20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33906" y="1648089"/>
            <a:ext cx="1536066" cy="8655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34414" y="1745487"/>
            <a:ext cx="2635482" cy="67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48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990600" y="-83820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>
                <a:solidFill>
                  <a:srgbClr val="0070C0"/>
                </a:solidFill>
              </a:rPr>
              <a:t>Right of the Fortnight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</a:t>
            </a:r>
            <a:r>
              <a:rPr lang="en-GB" sz="2200" b="1" dirty="0" smtClean="0">
                <a:solidFill>
                  <a:srgbClr val="00B0F0"/>
                </a:solidFill>
              </a:rPr>
              <a:t>The right to learn and use the customs and religion of your family</a:t>
            </a:r>
            <a:endParaRPr lang="en-GB" sz="2200" b="1" dirty="0">
              <a:solidFill>
                <a:srgbClr val="00B0F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8654" y="0"/>
            <a:ext cx="4253345" cy="1417782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20761" y="5827558"/>
            <a:ext cx="2930862" cy="1030442"/>
          </a:xfrm>
        </p:spPr>
        <p:txBody>
          <a:bodyPr>
            <a:normAutofit fontScale="62500" lnSpcReduction="20000"/>
          </a:bodyPr>
          <a:lstStyle/>
          <a:p>
            <a:r>
              <a:rPr lang="en-GB" b="1" dirty="0" smtClean="0">
                <a:solidFill>
                  <a:srgbClr val="00B0F0"/>
                </a:solidFill>
              </a:rPr>
              <a:t>BE KIND</a:t>
            </a:r>
          </a:p>
          <a:p>
            <a:r>
              <a:rPr lang="en-GB" b="1" dirty="0" smtClean="0">
                <a:solidFill>
                  <a:srgbClr val="00B0F0"/>
                </a:solidFill>
              </a:rPr>
              <a:t>BE RESPECTFUL</a:t>
            </a:r>
          </a:p>
          <a:p>
            <a:r>
              <a:rPr lang="en-GB" b="1" dirty="0" smtClean="0">
                <a:solidFill>
                  <a:srgbClr val="00B0F0"/>
                </a:solidFill>
              </a:rPr>
              <a:t>BE THE BEST THAT YOU CAN BE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708" y="5350468"/>
            <a:ext cx="1373765" cy="14356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6028" y="1569028"/>
            <a:ext cx="3636818" cy="31085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We learn about other religions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We respect all religions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We can proudly share our culture with others 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8770324" y="1666964"/>
            <a:ext cx="2781299" cy="39703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TOP TIP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Listen to others about their culture and religion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Look in the library for books about other countries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5226626" y="6574661"/>
            <a:ext cx="3109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20</a:t>
            </a:r>
            <a:r>
              <a:rPr lang="en-GB" baseline="30000" dirty="0" smtClean="0"/>
              <a:t>th</a:t>
            </a:r>
            <a:r>
              <a:rPr lang="en-GB" dirty="0" smtClean="0"/>
              <a:t> October  – 24</a:t>
            </a:r>
            <a:r>
              <a:rPr lang="en-GB" baseline="30000" dirty="0" smtClean="0"/>
              <a:t>th</a:t>
            </a:r>
            <a:r>
              <a:rPr lang="en-GB" dirty="0" smtClean="0"/>
              <a:t> October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9037" y="2427816"/>
            <a:ext cx="3048264" cy="405419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888089" y="1738489"/>
            <a:ext cx="291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Culture</a:t>
            </a:r>
            <a:r>
              <a:rPr lang="en-GB" dirty="0" smtClean="0"/>
              <a:t> = Language, religion, food, art, music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63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250</TotalTime>
  <Words>329</Words>
  <Application>Microsoft Office PowerPoint</Application>
  <PresentationFormat>Widescreen</PresentationFormat>
  <Paragraphs>47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 Right of the Fortnight </vt:lpstr>
      <vt:lpstr> Right of the Fortnight                The right to an education</vt:lpstr>
      <vt:lpstr> Right of the Fortnight </vt:lpstr>
      <vt:lpstr> Right of the Fortnight  The right to learn and use the customs and religion of your family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Right of the Fortnight</dc:title>
  <dc:creator>Pauline Coombs</dc:creator>
  <cp:lastModifiedBy>Pauline Coombs</cp:lastModifiedBy>
  <cp:revision>26</cp:revision>
  <dcterms:created xsi:type="dcterms:W3CDTF">2024-09-08T06:57:01Z</dcterms:created>
  <dcterms:modified xsi:type="dcterms:W3CDTF">2025-09-14T16:24:36Z</dcterms:modified>
</cp:coreProperties>
</file>