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15ef17814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15ef17814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15ef17814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15ef17814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170294f8aa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170294f8a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237d09d06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237d09d06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237d09d061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237d09d061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fb8cab347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fb8cab347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fbba1f5422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fbba1f5422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37d09d061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237d09d061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170294f8aa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170294f8aa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170294f8aa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170294f8aa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237d09d061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3237d09d061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14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9000" y="376675"/>
            <a:ext cx="4145000" cy="21950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/>
          <p:nvPr/>
        </p:nvSpPr>
        <p:spPr>
          <a:xfrm>
            <a:off x="264561" y="84050"/>
            <a:ext cx="3419628" cy="3521537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57" name="Google Shape;57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40699" y="2931828"/>
            <a:ext cx="1469375" cy="193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190200" y="201250"/>
            <a:ext cx="2906100" cy="4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05625" y="240025"/>
            <a:ext cx="1642600" cy="164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5475" y="1062913"/>
            <a:ext cx="4463100" cy="3017675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5107900" y="2200300"/>
            <a:ext cx="3485700" cy="13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Communication and role play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190200" y="201250"/>
            <a:ext cx="2906100" cy="4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05625" y="240025"/>
            <a:ext cx="1642600" cy="164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3775" y="404212"/>
            <a:ext cx="5802772" cy="4335075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5643125" y="2148075"/>
            <a:ext cx="3185400" cy="23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Team work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Physical play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51900" y="199725"/>
            <a:ext cx="1642600" cy="164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947101" cy="42344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5600" y="1513100"/>
            <a:ext cx="2633100" cy="3356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3375" y="204600"/>
            <a:ext cx="1643225" cy="164322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7"/>
          <p:cNvSpPr txBox="1"/>
          <p:nvPr/>
        </p:nvSpPr>
        <p:spPr>
          <a:xfrm>
            <a:off x="1886600" y="808325"/>
            <a:ext cx="7176900" cy="9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play with the </a:t>
            </a: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carefully</a:t>
            </a:r>
            <a:endParaRPr sz="3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0700" y="2136225"/>
            <a:ext cx="4498575" cy="2606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550" y="165425"/>
            <a:ext cx="1491400" cy="1491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8"/>
          <p:cNvSpPr txBox="1"/>
          <p:nvPr/>
        </p:nvSpPr>
        <p:spPr>
          <a:xfrm>
            <a:off x="1925725" y="690825"/>
            <a:ext cx="6328200" cy="96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all bring wellies to school</a:t>
            </a:r>
            <a:endParaRPr sz="3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04075" y="1656825"/>
            <a:ext cx="5440575" cy="305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/>
        </p:nvSpPr>
        <p:spPr>
          <a:xfrm>
            <a:off x="4419250" y="223725"/>
            <a:ext cx="44055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2" name="Google Shape;102;p19"/>
          <p:cNvSpPr txBox="1"/>
          <p:nvPr/>
        </p:nvSpPr>
        <p:spPr>
          <a:xfrm>
            <a:off x="5863300" y="4403025"/>
            <a:ext cx="4497600" cy="10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3" name="Google Shape;103;p19"/>
          <p:cNvSpPr txBox="1"/>
          <p:nvPr/>
        </p:nvSpPr>
        <p:spPr>
          <a:xfrm>
            <a:off x="28200" y="3268325"/>
            <a:ext cx="5221500" cy="62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2631725" y="2449500"/>
            <a:ext cx="28485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5" name="Google Shape;105;p19"/>
          <p:cNvSpPr txBox="1"/>
          <p:nvPr/>
        </p:nvSpPr>
        <p:spPr>
          <a:xfrm>
            <a:off x="4165450" y="373675"/>
            <a:ext cx="4659300" cy="20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5350" y="142900"/>
            <a:ext cx="289560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/>
        </p:nvSpPr>
        <p:spPr>
          <a:xfrm>
            <a:off x="408250" y="372650"/>
            <a:ext cx="46605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Sleigh</a:t>
            </a:r>
            <a:endParaRPr sz="3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belong on the hill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9952" y="2140950"/>
            <a:ext cx="4795151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/>
          <p:nvPr/>
        </p:nvSpPr>
        <p:spPr>
          <a:xfrm>
            <a:off x="348275" y="350600"/>
            <a:ext cx="8038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4" name="Google Shape;114;p20"/>
          <p:cNvSpPr txBox="1"/>
          <p:nvPr/>
        </p:nvSpPr>
        <p:spPr>
          <a:xfrm>
            <a:off x="302150" y="166075"/>
            <a:ext cx="80151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5" name="Google Shape;115;p20"/>
          <p:cNvSpPr txBox="1"/>
          <p:nvPr/>
        </p:nvSpPr>
        <p:spPr>
          <a:xfrm>
            <a:off x="348275" y="3556625"/>
            <a:ext cx="3967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Google Shape;116;p20"/>
          <p:cNvSpPr txBox="1"/>
          <p:nvPr/>
        </p:nvSpPr>
        <p:spPr>
          <a:xfrm>
            <a:off x="0" y="490775"/>
            <a:ext cx="5268000" cy="1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Google Shape;11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5350" y="142900"/>
            <a:ext cx="289560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0"/>
          <p:cNvSpPr txBox="1"/>
          <p:nvPr/>
        </p:nvSpPr>
        <p:spPr>
          <a:xfrm>
            <a:off x="342200" y="855675"/>
            <a:ext cx="7935000" cy="1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Large spades</a:t>
            </a:r>
            <a:endParaRPr sz="3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      These belong in the digging area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        Rules and </a:t>
            </a: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expectations</a:t>
            </a: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20"/>
          <p:cNvSpPr txBox="1"/>
          <p:nvPr/>
        </p:nvSpPr>
        <p:spPr>
          <a:xfrm>
            <a:off x="5639575" y="35566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229225" y="1605575"/>
            <a:ext cx="1972800" cy="342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/>
        </p:nvSpPr>
        <p:spPr>
          <a:xfrm>
            <a:off x="348275" y="350600"/>
            <a:ext cx="8038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302150" y="166075"/>
            <a:ext cx="80151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348275" y="3556625"/>
            <a:ext cx="3967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8" name="Google Shape;128;p21"/>
          <p:cNvSpPr txBox="1"/>
          <p:nvPr/>
        </p:nvSpPr>
        <p:spPr>
          <a:xfrm>
            <a:off x="0" y="490775"/>
            <a:ext cx="5268000" cy="1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9" name="Google Shape;12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5350" y="142900"/>
            <a:ext cx="289560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 txBox="1"/>
          <p:nvPr/>
        </p:nvSpPr>
        <p:spPr>
          <a:xfrm>
            <a:off x="210775" y="923250"/>
            <a:ext cx="6946800" cy="1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Ramps</a:t>
            </a:r>
            <a:endParaRPr sz="3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will belong in the wheeled area 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1" name="Google Shape;13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1025" y="2571750"/>
            <a:ext cx="3774450" cy="237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2"/>
          <p:cNvSpPr/>
          <p:nvPr/>
        </p:nvSpPr>
        <p:spPr>
          <a:xfrm>
            <a:off x="540850" y="114750"/>
            <a:ext cx="4767600" cy="6849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7" name="Google Shape;13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5350" y="142900"/>
            <a:ext cx="289560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2"/>
          <p:cNvSpPr txBox="1"/>
          <p:nvPr/>
        </p:nvSpPr>
        <p:spPr>
          <a:xfrm>
            <a:off x="500550" y="142900"/>
            <a:ext cx="5425500" cy="102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Expectations</a:t>
            </a: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the gazebo area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9" name="Google Shape;139;p22"/>
          <p:cNvSpPr txBox="1"/>
          <p:nvPr/>
        </p:nvSpPr>
        <p:spPr>
          <a:xfrm>
            <a:off x="70950" y="1041425"/>
            <a:ext cx="8742300" cy="291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●"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Anyone can access it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●"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has become a space for </a:t>
            </a: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performing and role play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●"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Treat it with respect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●"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Respect the flowers and plants </a:t>
            </a: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the gazebo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●"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 mindful of others - DO NOT RUN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5483025" y="2464900"/>
            <a:ext cx="3330300" cy="19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that look like?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41" name="Google Shape;141;p22"/>
          <p:cNvCxnSpPr/>
          <p:nvPr/>
        </p:nvCxnSpPr>
        <p:spPr>
          <a:xfrm rot="10800000">
            <a:off x="3884700" y="2706650"/>
            <a:ext cx="15042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42" name="Google Shape;142;p22"/>
          <p:cNvSpPr txBox="1"/>
          <p:nvPr/>
        </p:nvSpPr>
        <p:spPr>
          <a:xfrm>
            <a:off x="191675" y="4439200"/>
            <a:ext cx="8447100" cy="53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should this area be left at the end of each lunch time?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/>
          <p:nvPr/>
        </p:nvSpPr>
        <p:spPr>
          <a:xfrm>
            <a:off x="258825" y="2357500"/>
            <a:ext cx="5009100" cy="26589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8" name="Google Shape;14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324100" cy="19621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3"/>
          <p:cNvSpPr txBox="1"/>
          <p:nvPr/>
        </p:nvSpPr>
        <p:spPr>
          <a:xfrm>
            <a:off x="2644600" y="300825"/>
            <a:ext cx="6244800" cy="166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OPAL play team are on the hunt for examples of excellent OPAL, across all of the ranges. 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8025" y="2789424"/>
            <a:ext cx="1891375" cy="189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3"/>
          <p:cNvSpPr txBox="1"/>
          <p:nvPr/>
        </p:nvSpPr>
        <p:spPr>
          <a:xfrm>
            <a:off x="299100" y="2397775"/>
            <a:ext cx="6083700" cy="84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creativity look like:</a:t>
            </a:r>
            <a:endParaRPr b="1"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the </a:t>
            </a: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field</a:t>
            </a: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wheeled area?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the hill?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By the dens?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mud kitchen?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2000"/>
              <a:buFont typeface="Comic Sans MS"/>
              <a:buAutoNum type="alphaLcParenR"/>
            </a:pPr>
            <a:r>
              <a:rPr lang="en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Amongst the small world equipment?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324100" cy="196215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4"/>
          <p:cNvSpPr txBox="1"/>
          <p:nvPr/>
        </p:nvSpPr>
        <p:spPr>
          <a:xfrm>
            <a:off x="2644600" y="300825"/>
            <a:ext cx="6244800" cy="166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8" name="Google Shape;15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8025" y="2789424"/>
            <a:ext cx="1891375" cy="189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4"/>
          <p:cNvSpPr txBox="1"/>
          <p:nvPr/>
        </p:nvSpPr>
        <p:spPr>
          <a:xfrm>
            <a:off x="2771125" y="411800"/>
            <a:ext cx="6244800" cy="108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on the hunt for OPAL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investigators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children will be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responsible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for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identifying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good OPAL examples across the school and will use ipads to record their findings.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