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80" y="6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865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554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438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021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8811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516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794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029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814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390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808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E0D92-AEBD-460C-AF2F-C56024A6AFDD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597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800101" y="-700262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>
                <a:solidFill>
                  <a:srgbClr val="0070C0"/>
                </a:solidFill>
              </a:rPr>
              <a:t>Right of the Fortnight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8654" y="0"/>
            <a:ext cx="4253345" cy="1417782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43900" y="5259703"/>
            <a:ext cx="3634148" cy="1535664"/>
          </a:xfrm>
        </p:spPr>
        <p:txBody>
          <a:bodyPr>
            <a:normAutofit lnSpcReduction="10000"/>
          </a:bodyPr>
          <a:lstStyle/>
          <a:p>
            <a:r>
              <a:rPr lang="en-GB" b="1" dirty="0" smtClean="0">
                <a:solidFill>
                  <a:srgbClr val="00B0F0"/>
                </a:solidFill>
              </a:rPr>
              <a:t>BE KIND</a:t>
            </a:r>
          </a:p>
          <a:p>
            <a:r>
              <a:rPr lang="en-GB" b="1" dirty="0" smtClean="0">
                <a:solidFill>
                  <a:srgbClr val="00B0F0"/>
                </a:solidFill>
              </a:rPr>
              <a:t>BE RESPECTFUL</a:t>
            </a:r>
          </a:p>
          <a:p>
            <a:r>
              <a:rPr lang="en-GB" b="1" dirty="0" smtClean="0">
                <a:solidFill>
                  <a:srgbClr val="00B0F0"/>
                </a:solidFill>
              </a:rPr>
              <a:t>BE THE BEST THAT YOU CAN BE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21175" y="6261462"/>
            <a:ext cx="570824" cy="5965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47651" y="1151017"/>
            <a:ext cx="3636818" cy="526297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</a:rPr>
              <a:t>What needs to happen to make you feel safe?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Knowing people care about you.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Learning about why some things aren’t safe.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Knowing how to feel safe online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Feeling looked after, valued, secure and respected.</a:t>
            </a:r>
            <a:endParaRPr lang="en-GB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9171941" y="1743988"/>
            <a:ext cx="153162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TOP TIP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93226" y="6497155"/>
            <a:ext cx="47715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</a:t>
            </a:r>
            <a:r>
              <a:rPr lang="en-GB" baseline="30000" dirty="0" smtClean="0"/>
              <a:t>rd</a:t>
            </a:r>
            <a:r>
              <a:rPr lang="en-GB" dirty="0" smtClean="0"/>
              <a:t> </a:t>
            </a:r>
            <a:r>
              <a:rPr lang="en-GB" dirty="0"/>
              <a:t>N</a:t>
            </a:r>
            <a:r>
              <a:rPr lang="en-GB" dirty="0" smtClean="0"/>
              <a:t>ovember</a:t>
            </a:r>
            <a:r>
              <a:rPr lang="en-GB" dirty="0" smtClean="0"/>
              <a:t> </a:t>
            </a:r>
            <a:r>
              <a:rPr lang="en-GB" dirty="0" smtClean="0"/>
              <a:t>– </a:t>
            </a:r>
            <a:r>
              <a:rPr lang="en-GB" dirty="0" smtClean="0"/>
              <a:t>7th </a:t>
            </a:r>
            <a:r>
              <a:rPr lang="en-GB" dirty="0" smtClean="0"/>
              <a:t>November (one week)  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06838" y="2512865"/>
            <a:ext cx="4497500" cy="236294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10200" y="2553604"/>
            <a:ext cx="2770907" cy="370785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410200" y="1481960"/>
            <a:ext cx="2828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0070C0"/>
                </a:solidFill>
              </a:rPr>
              <a:t>The right to be safe</a:t>
            </a:r>
            <a:endParaRPr lang="en-GB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667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7965" y="-150576"/>
            <a:ext cx="8653041" cy="1718934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sz="5400" b="1" dirty="0" smtClean="0">
                <a:solidFill>
                  <a:srgbClr val="0070C0"/>
                </a:solidFill>
              </a:rPr>
              <a:t>Right of the Fortnight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               </a:t>
            </a:r>
            <a:r>
              <a:rPr lang="en-GB" sz="3100" b="1" dirty="0" smtClean="0">
                <a:solidFill>
                  <a:srgbClr val="00B0F0"/>
                </a:solidFill>
              </a:rPr>
              <a:t>The right to be safe</a:t>
            </a:r>
            <a:endParaRPr lang="en-GB" sz="3100" b="1" dirty="0">
              <a:solidFill>
                <a:srgbClr val="00B0F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8654" y="0"/>
            <a:ext cx="4253345" cy="1417782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400144" y="5560856"/>
            <a:ext cx="3634148" cy="1535664"/>
          </a:xfrm>
        </p:spPr>
        <p:txBody>
          <a:bodyPr>
            <a:normAutofit/>
          </a:bodyPr>
          <a:lstStyle/>
          <a:p>
            <a:r>
              <a:rPr lang="en-GB" sz="1800" b="1" dirty="0" smtClean="0">
                <a:solidFill>
                  <a:srgbClr val="00B0F0"/>
                </a:solidFill>
              </a:rPr>
              <a:t>BE KIND</a:t>
            </a:r>
          </a:p>
          <a:p>
            <a:r>
              <a:rPr lang="en-GB" sz="1800" b="1" dirty="0" smtClean="0">
                <a:solidFill>
                  <a:srgbClr val="00B0F0"/>
                </a:solidFill>
              </a:rPr>
              <a:t>BE RESPECTFUL</a:t>
            </a:r>
          </a:p>
          <a:p>
            <a:r>
              <a:rPr lang="en-GB" sz="1800" b="1" dirty="0" smtClean="0">
                <a:solidFill>
                  <a:srgbClr val="00B0F0"/>
                </a:solidFill>
              </a:rPr>
              <a:t>BE THE BEST THAT YOU CAN BE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142111"/>
            <a:ext cx="659500" cy="68920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400144" y="1504160"/>
            <a:ext cx="2781299" cy="39703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TOP TIP</a:t>
            </a:r>
          </a:p>
          <a:p>
            <a:r>
              <a:rPr lang="en-GB" sz="2800" b="1" dirty="0" smtClean="0"/>
              <a:t>Always speak to an adult if somebody is making you feel uncomfortable or you see someone being unkind to another child.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50834" y="1108957"/>
            <a:ext cx="2828765" cy="470898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/>
              <a:t>Bullying is repeated behaviour that treats a person badly over time.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/>
              <a:t>Bullying can be physical, verbal, online, social  </a:t>
            </a:r>
            <a:r>
              <a:rPr lang="en-GB" sz="2000" dirty="0" err="1" smtClean="0"/>
              <a:t>eg</a:t>
            </a:r>
            <a:r>
              <a:rPr lang="en-GB" sz="2000" dirty="0" smtClean="0"/>
              <a:t> where you exclude others on purpose.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/>
              <a:t>Emotional- when someone gets what they want be making others angry or sad or telling them they aren't good enough.</a:t>
            </a:r>
            <a:endParaRPr lang="en-GB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4486" y="2320846"/>
            <a:ext cx="2773920" cy="370668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742721" y="6461986"/>
            <a:ext cx="36386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10</a:t>
            </a:r>
            <a:r>
              <a:rPr lang="en-GB" dirty="0" smtClean="0"/>
              <a:t>TH </a:t>
            </a:r>
            <a:r>
              <a:rPr lang="en-GB" dirty="0"/>
              <a:t>– </a:t>
            </a:r>
            <a:r>
              <a:rPr lang="en-GB" dirty="0" smtClean="0"/>
              <a:t>14TH </a:t>
            </a:r>
            <a:r>
              <a:rPr lang="en-GB" dirty="0"/>
              <a:t>November </a:t>
            </a:r>
            <a:r>
              <a:rPr lang="en-GB" dirty="0" smtClean="0"/>
              <a:t> (one week) 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210543" y="1572886"/>
            <a:ext cx="35618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Anti </a:t>
            </a:r>
            <a:r>
              <a:rPr lang="en-GB" sz="2400" b="1" dirty="0">
                <a:solidFill>
                  <a:srgbClr val="FF0000"/>
                </a:solidFill>
              </a:rPr>
              <a:t>B</a:t>
            </a:r>
            <a:r>
              <a:rPr lang="en-GB" sz="2400" b="1" dirty="0" smtClean="0">
                <a:solidFill>
                  <a:srgbClr val="FF0000"/>
                </a:solidFill>
              </a:rPr>
              <a:t>ullying </a:t>
            </a:r>
            <a:r>
              <a:rPr lang="en-GB" sz="2400" b="1" dirty="0">
                <a:solidFill>
                  <a:srgbClr val="FF0000"/>
                </a:solidFill>
              </a:rPr>
              <a:t>W</a:t>
            </a:r>
            <a:r>
              <a:rPr lang="en-GB" sz="2400" b="1" dirty="0" smtClean="0">
                <a:solidFill>
                  <a:srgbClr val="FF0000"/>
                </a:solidFill>
              </a:rPr>
              <a:t>eek </a:t>
            </a:r>
            <a:r>
              <a:rPr lang="en-GB" sz="2400" b="1" dirty="0" smtClean="0">
                <a:solidFill>
                  <a:srgbClr val="FF0000"/>
                </a:solidFill>
              </a:rPr>
              <a:t>2025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92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088571" y="-826464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sz="4900" b="1" dirty="0" smtClean="0">
                <a:solidFill>
                  <a:srgbClr val="0070C0"/>
                </a:solidFill>
              </a:rPr>
              <a:t>Right of the Fortnight</a:t>
            </a:r>
            <a:r>
              <a:rPr lang="en-GB" b="1" dirty="0" smtClean="0"/>
              <a:t/>
            </a:r>
            <a:br>
              <a:rPr lang="en-GB" b="1" dirty="0" smtClean="0"/>
            </a:br>
            <a:endParaRPr lang="en-GB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8654" y="0"/>
            <a:ext cx="4253345" cy="1417782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50118" y="5598347"/>
            <a:ext cx="3136901" cy="1345646"/>
          </a:xfrm>
        </p:spPr>
        <p:txBody>
          <a:bodyPr>
            <a:normAutofit/>
          </a:bodyPr>
          <a:lstStyle/>
          <a:p>
            <a:r>
              <a:rPr lang="en-GB" sz="1700" b="1" dirty="0" smtClean="0">
                <a:solidFill>
                  <a:srgbClr val="00B0F0"/>
                </a:solidFill>
              </a:rPr>
              <a:t>BE KIND</a:t>
            </a:r>
          </a:p>
          <a:p>
            <a:r>
              <a:rPr lang="en-GB" sz="1700" b="1" dirty="0" smtClean="0">
                <a:solidFill>
                  <a:srgbClr val="00B0F0"/>
                </a:solidFill>
              </a:rPr>
              <a:t>BE RESPECTFUL</a:t>
            </a:r>
          </a:p>
          <a:p>
            <a:r>
              <a:rPr lang="en-GB" sz="1700" b="1" dirty="0" smtClean="0">
                <a:solidFill>
                  <a:srgbClr val="00B0F0"/>
                </a:solidFill>
              </a:rPr>
              <a:t>BE THE BEST THAT YOU CAN BE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642794"/>
            <a:ext cx="1102893" cy="115257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949349" y="1549400"/>
            <a:ext cx="2781299" cy="34163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     TOP TIP</a:t>
            </a:r>
          </a:p>
          <a:p>
            <a:r>
              <a:rPr lang="en-GB" sz="2400" b="1" u="sng" dirty="0" smtClean="0"/>
              <a:t>Years 5 and 6</a:t>
            </a:r>
          </a:p>
          <a:p>
            <a:r>
              <a:rPr lang="en-GB" sz="2400" b="1" dirty="0" smtClean="0"/>
              <a:t>Think of three top tips you would give to someone new to social media to protect them from harm, now and in the future. </a:t>
            </a:r>
            <a:endParaRPr lang="en-GB" sz="2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561114" y="6574661"/>
            <a:ext cx="30865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17</a:t>
            </a:r>
            <a:r>
              <a:rPr lang="en-GB" baseline="30000" dirty="0" smtClean="0"/>
              <a:t>th</a:t>
            </a:r>
            <a:r>
              <a:rPr lang="en-GB" dirty="0" smtClean="0"/>
              <a:t> </a:t>
            </a:r>
            <a:r>
              <a:rPr lang="en-GB" dirty="0" smtClean="0"/>
              <a:t>– </a:t>
            </a:r>
            <a:r>
              <a:rPr lang="en-GB" dirty="0" smtClean="0"/>
              <a:t>28</a:t>
            </a:r>
            <a:r>
              <a:rPr lang="en-GB" baseline="30000" dirty="0" smtClean="0"/>
              <a:t>th</a:t>
            </a:r>
            <a:r>
              <a:rPr lang="en-GB" dirty="0" smtClean="0"/>
              <a:t> </a:t>
            </a:r>
            <a:r>
              <a:rPr lang="en-GB" dirty="0" smtClean="0"/>
              <a:t>November </a:t>
            </a:r>
            <a:r>
              <a:rPr lang="en-GB" baseline="30000" dirty="0" smtClean="0"/>
              <a:t> 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663144" y="90306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 smtClean="0">
                <a:solidFill>
                  <a:srgbClr val="00B0F0"/>
                </a:solidFill>
              </a:rPr>
              <a:t>Every child has rights whatever their religion, gender, </a:t>
            </a:r>
            <a:r>
              <a:rPr lang="en-GB" b="1" dirty="0">
                <a:solidFill>
                  <a:srgbClr val="00B0F0"/>
                </a:solidFill>
              </a:rPr>
              <a:t>language, abilities or </a:t>
            </a:r>
            <a:r>
              <a:rPr lang="en-GB" b="1" dirty="0" smtClean="0">
                <a:solidFill>
                  <a:srgbClr val="00B0F0"/>
                </a:solidFill>
              </a:rPr>
              <a:t>where they are from.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1114" y="2381905"/>
            <a:ext cx="2549359" cy="341914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429760" y="1920240"/>
            <a:ext cx="2398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0070C0"/>
                </a:solidFill>
              </a:rPr>
              <a:t>Right to privacy</a:t>
            </a:r>
            <a:endParaRPr lang="en-GB" sz="2400" b="1" dirty="0">
              <a:solidFill>
                <a:srgbClr val="0070C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234247" y="1562189"/>
            <a:ext cx="2803205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Why is privacy important?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/>
              <a:t>Children are at risk of being harmed if people know too much about them.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/>
              <a:t>Not everyone should know everything about everybody they come into contact  with.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/>
              <a:t>Things about identity, location, health and personal life are personal to you.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/>
              <a:t>It helps us to have personal space.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497480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160289" y="-826464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sz="4900" b="1" dirty="0" smtClean="0">
                <a:solidFill>
                  <a:srgbClr val="0070C0"/>
                </a:solidFill>
              </a:rPr>
              <a:t>Right of the Fortnight</a:t>
            </a:r>
            <a:r>
              <a:rPr lang="en-GB" b="1" dirty="0" smtClean="0"/>
              <a:t/>
            </a:r>
            <a:br>
              <a:rPr lang="en-GB" b="1" dirty="0" smtClean="0"/>
            </a:br>
            <a:endParaRPr lang="en-GB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8654" y="0"/>
            <a:ext cx="4253345" cy="1417782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80774" y="5817326"/>
            <a:ext cx="1306724" cy="978041"/>
          </a:xfrm>
        </p:spPr>
        <p:txBody>
          <a:bodyPr>
            <a:normAutofit fontScale="47500" lnSpcReduction="20000"/>
          </a:bodyPr>
          <a:lstStyle/>
          <a:p>
            <a:r>
              <a:rPr lang="en-GB" b="1" dirty="0" smtClean="0">
                <a:solidFill>
                  <a:srgbClr val="00B0F0"/>
                </a:solidFill>
              </a:rPr>
              <a:t>BE KIND</a:t>
            </a:r>
          </a:p>
          <a:p>
            <a:r>
              <a:rPr lang="en-GB" b="1" dirty="0" smtClean="0">
                <a:solidFill>
                  <a:srgbClr val="00B0F0"/>
                </a:solidFill>
              </a:rPr>
              <a:t>BE RESPECTFUL</a:t>
            </a:r>
          </a:p>
          <a:p>
            <a:r>
              <a:rPr lang="en-GB" b="1" dirty="0" smtClean="0">
                <a:solidFill>
                  <a:srgbClr val="00B0F0"/>
                </a:solidFill>
              </a:rPr>
              <a:t>BE THE BEST THAT YOU CAN BE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642794"/>
            <a:ext cx="1102893" cy="115257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510314" y="6610701"/>
            <a:ext cx="30865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1st– 12</a:t>
            </a:r>
            <a:r>
              <a:rPr lang="en-GB" baseline="30000" dirty="0" smtClean="0"/>
              <a:t>th</a:t>
            </a:r>
            <a:r>
              <a:rPr lang="en-GB" dirty="0" smtClean="0"/>
              <a:t> </a:t>
            </a:r>
            <a:r>
              <a:rPr lang="en-GB" dirty="0" smtClean="0"/>
              <a:t>December  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600635" y="903068"/>
            <a:ext cx="61585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>
                <a:solidFill>
                  <a:srgbClr val="00B0F0"/>
                </a:solidFill>
              </a:rPr>
              <a:t>Every child has the  right to relax and play</a:t>
            </a:r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6899" y="3094265"/>
            <a:ext cx="2524883" cy="33698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65140" y="1709139"/>
            <a:ext cx="3316941" cy="37856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Some of the ways we might relax and play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Just chilling out.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Spending time with friends.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Playing computer games.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Playing outdoors with friends or in a garden.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Taking part in sport.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 Having a safe space to listen to music, read, draw.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Go to the cinema, visit museums.</a:t>
            </a:r>
            <a:endParaRPr lang="en-GB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7853083" y="1715329"/>
            <a:ext cx="2927691" cy="440120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TOP TIP</a:t>
            </a:r>
          </a:p>
          <a:p>
            <a:r>
              <a:rPr lang="en-GB" sz="2000" b="1" dirty="0" smtClean="0"/>
              <a:t>Google the name of a museum that interests you.</a:t>
            </a:r>
          </a:p>
          <a:p>
            <a:r>
              <a:rPr lang="en-GB" sz="2000" dirty="0" smtClean="0"/>
              <a:t>For example: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u="sng" dirty="0" smtClean="0"/>
              <a:t>Natural History Museum Virtual Tour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/>
              <a:t>Ask an adult to help you.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/>
              <a:t>This way you can take a look inside a museum that you have wanted to visit but haven’t got there yet!</a:t>
            </a:r>
          </a:p>
        </p:txBody>
      </p:sp>
      <p:sp>
        <p:nvSpPr>
          <p:cNvPr id="7" name="TextBox 6"/>
          <p:cNvSpPr txBox="1"/>
          <p:nvPr/>
        </p:nvSpPr>
        <p:spPr>
          <a:xfrm flipH="1">
            <a:off x="4089916" y="2285055"/>
            <a:ext cx="35069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0070C0"/>
                </a:solidFill>
              </a:rPr>
              <a:t>Think about how we help one another enjoy the right to play</a:t>
            </a:r>
            <a:endParaRPr lang="en-GB" b="1" dirty="0">
              <a:solidFill>
                <a:srgbClr val="0070C0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6776" y="1572447"/>
            <a:ext cx="745127" cy="70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60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362</TotalTime>
  <Words>464</Words>
  <Application>Microsoft Office PowerPoint</Application>
  <PresentationFormat>Widescreen</PresentationFormat>
  <Paragraphs>59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 Right of the Fortnight </vt:lpstr>
      <vt:lpstr> Right of the Fortnight                The right to be safe</vt:lpstr>
      <vt:lpstr> Right of the Fortnight </vt:lpstr>
      <vt:lpstr> Right of the Fortnight 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Right of the Fortnight</dc:title>
  <dc:creator>Pauline Coombs</dc:creator>
  <cp:lastModifiedBy>Pauline Coombs</cp:lastModifiedBy>
  <cp:revision>45</cp:revision>
  <dcterms:created xsi:type="dcterms:W3CDTF">2024-09-08T06:57:01Z</dcterms:created>
  <dcterms:modified xsi:type="dcterms:W3CDTF">2025-07-14T15:23:21Z</dcterms:modified>
</cp:coreProperties>
</file>