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02c7edf5bf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02c7edf5bf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02c7edf5bf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02c7edf5bf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3026e01905f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3026e01905f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3026e01905f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3026e01905f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026e01905f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026e01905f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026e01905f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026e01905f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02c7edf5bf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02c7edf5bf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3026e01905f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3026e01905f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02c7edf5bf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302c7edf5bf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02c7edf5bf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02c7edf5bf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02c7edf5bf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02c7edf5bf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02c7edf5bf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302c7edf5bf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02c7edf5bf_0_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302c7edf5bf_0_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026e01905f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026e01905f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026e01905f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026e01905f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026e01905f_0_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3026e01905f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026e01905f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3026e01905f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3.jpg"/><Relationship Id="rId4" Type="http://schemas.openxmlformats.org/officeDocument/2006/relationships/image" Target="../media/image10.png"/><Relationship Id="rId5" Type="http://schemas.openxmlformats.org/officeDocument/2006/relationships/image" Target="../media/image3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2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28.jpg"/><Relationship Id="rId5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Relationship Id="rId4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5.jpg"/><Relationship Id="rId4" Type="http://schemas.openxmlformats.org/officeDocument/2006/relationships/image" Target="../media/image3.png"/><Relationship Id="rId5" Type="http://schemas.openxmlformats.org/officeDocument/2006/relationships/image" Target="../media/image30.jpg"/><Relationship Id="rId6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16.png"/><Relationship Id="rId5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png"/><Relationship Id="rId4" Type="http://schemas.openxmlformats.org/officeDocument/2006/relationships/image" Target="../media/image2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png"/><Relationship Id="rId4" Type="http://schemas.openxmlformats.org/officeDocument/2006/relationships/image" Target="../media/image1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0.png"/><Relationship Id="rId4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1.png"/><Relationship Id="rId4" Type="http://schemas.openxmlformats.org/officeDocument/2006/relationships/image" Target="../media/image2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7.jpg"/><Relationship Id="rId4" Type="http://schemas.openxmlformats.org/officeDocument/2006/relationships/image" Target="../media/image29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2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1700" y="83275"/>
            <a:ext cx="2488475" cy="2488475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4771125" y="490775"/>
            <a:ext cx="3156000" cy="9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27650" y="374025"/>
            <a:ext cx="4799475" cy="1906975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191700" y="3445275"/>
            <a:ext cx="9144000" cy="107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does that look like for us here at Brookland Juniors?</a:t>
            </a:r>
            <a:endParaRPr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1937500" y="3472125"/>
            <a:ext cx="6043200" cy="106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300">
              <a:solidFill>
                <a:schemeClr val="lt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232000" y="2505200"/>
            <a:ext cx="5721000" cy="21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Article 12 - The right to have a view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Article 31 - The right to rest and play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4" name="Google Shape;64;p14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33975" y="284975"/>
            <a:ext cx="4658100" cy="17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2000" y="284975"/>
            <a:ext cx="1375500" cy="137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180600" y="2001025"/>
            <a:ext cx="8782800" cy="261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○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Happier children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○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coming into class ready to learn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○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 fully inclusive playtime offer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○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allows children an opportunity to be creative and make decisions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○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Children develop independence and resilience skills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○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Increased social skills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○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…. and most importantly fun!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1" name="Google Shape;71;p15"/>
          <p:cNvPicPr preferRelativeResize="0"/>
          <p:nvPr>
            <p:ph idx="4294967295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33750" y="244675"/>
            <a:ext cx="3747000" cy="1375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3675" y="244675"/>
            <a:ext cx="1375500" cy="1375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/>
          <p:nvPr/>
        </p:nvSpPr>
        <p:spPr>
          <a:xfrm>
            <a:off x="476188" y="151621"/>
            <a:ext cx="8191615" cy="937952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rgbClr val="595959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rgbClr val="EEEEEE"/>
                </a:solidFill>
                <a:latin typeface="Arial"/>
              </a:rPr>
              <a:t>Let's celebrate</a:t>
            </a:r>
          </a:p>
        </p:txBody>
      </p:sp>
      <p:pic>
        <p:nvPicPr>
          <p:cNvPr id="78" name="Google Shape;7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49626" y="1509275"/>
            <a:ext cx="5129952" cy="331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Google Shape;83;p17"/>
          <p:cNvPicPr preferRelativeResize="0"/>
          <p:nvPr/>
        </p:nvPicPr>
        <p:blipFill rotWithShape="1">
          <a:blip r:embed="rId3">
            <a:alphaModFix/>
          </a:blip>
          <a:srcRect b="0" l="0" r="0" t="18870"/>
          <a:stretch/>
        </p:blipFill>
        <p:spPr>
          <a:xfrm>
            <a:off x="2382850" y="219550"/>
            <a:ext cx="2894249" cy="3925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250" y="1105900"/>
            <a:ext cx="2127200" cy="194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47500" y="1105900"/>
            <a:ext cx="3620536" cy="231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125" y="1226775"/>
            <a:ext cx="1824625" cy="1721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02921" y="730346"/>
            <a:ext cx="5930926" cy="35475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700" y="152400"/>
            <a:ext cx="1479050" cy="143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4600" y="152400"/>
            <a:ext cx="2901700" cy="457777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9"/>
          <p:cNvPicPr preferRelativeResize="0"/>
          <p:nvPr/>
        </p:nvPicPr>
        <p:blipFill rotWithShape="1">
          <a:blip r:embed="rId5">
            <a:alphaModFix/>
          </a:blip>
          <a:srcRect b="0" l="23400" r="0" t="0"/>
          <a:stretch/>
        </p:blipFill>
        <p:spPr>
          <a:xfrm>
            <a:off x="5502525" y="942575"/>
            <a:ext cx="3001950" cy="2997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93225" y="331388"/>
            <a:ext cx="4806775" cy="4480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89175" y="1265797"/>
            <a:ext cx="1948100" cy="1971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1"/>
          <p:cNvPicPr preferRelativeResize="0"/>
          <p:nvPr/>
        </p:nvPicPr>
        <p:blipFill rotWithShape="1">
          <a:blip r:embed="rId3">
            <a:alphaModFix/>
          </a:blip>
          <a:srcRect b="18627" l="1860" r="-1859" t="10601"/>
          <a:stretch/>
        </p:blipFill>
        <p:spPr>
          <a:xfrm>
            <a:off x="5054175" y="387475"/>
            <a:ext cx="3799524" cy="4532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1425" y="258575"/>
            <a:ext cx="1451225" cy="146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71425" y="2199675"/>
            <a:ext cx="4547727" cy="2720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003825" y="258584"/>
            <a:ext cx="1451225" cy="14687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275" y="1274863"/>
            <a:ext cx="1672800" cy="259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54175" y="571500"/>
            <a:ext cx="6327597" cy="3418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15797" y="1358922"/>
            <a:ext cx="367675" cy="367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275" y="458125"/>
            <a:ext cx="4647300" cy="386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23"/>
          <p:cNvPicPr preferRelativeResize="0"/>
          <p:nvPr/>
        </p:nvPicPr>
        <p:blipFill rotWithShape="1">
          <a:blip r:embed="rId4">
            <a:alphaModFix/>
          </a:blip>
          <a:srcRect b="0" l="0" r="15547" t="0"/>
          <a:stretch/>
        </p:blipFill>
        <p:spPr>
          <a:xfrm>
            <a:off x="5334950" y="439538"/>
            <a:ext cx="3193150" cy="3897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305300" cy="480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2100" y="742950"/>
            <a:ext cx="3324225" cy="3619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9825" y="690300"/>
            <a:ext cx="4712750" cy="376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93550" y="152400"/>
            <a:ext cx="3474127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7000" y="810450"/>
            <a:ext cx="4659100" cy="349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96625" y="340400"/>
            <a:ext cx="2779625" cy="4570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/>
          <p:nvPr/>
        </p:nvSpPr>
        <p:spPr>
          <a:xfrm>
            <a:off x="274575" y="270350"/>
            <a:ext cx="3558000" cy="71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Expectations</a:t>
            </a:r>
            <a:r>
              <a:rPr lang="en" sz="3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3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9" name="Google Shape;149;p27"/>
          <p:cNvSpPr txBox="1"/>
          <p:nvPr/>
        </p:nvSpPr>
        <p:spPr>
          <a:xfrm>
            <a:off x="274575" y="1051325"/>
            <a:ext cx="8431500" cy="121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●"/>
            </a:pP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WALKING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back to class and not running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●"/>
            </a:pP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RESPECT</a:t>
            </a:r>
            <a:r>
              <a:rPr lang="en" sz="2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equipment and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each other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●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Be</a:t>
            </a:r>
            <a:r>
              <a:rPr lang="en" sz="2000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KIND</a:t>
            </a:r>
            <a:endParaRPr b="1" sz="2000" u="sng">
              <a:solidFill>
                <a:srgbClr val="FF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●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 the </a:t>
            </a: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RIGHT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choice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-3556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omic Sans MS"/>
              <a:buChar char="●"/>
            </a:pP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 are a </a:t>
            </a: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TEAM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and so </a:t>
            </a:r>
            <a:r>
              <a:rPr b="1" lang="en" sz="2000" u="sng">
                <a:solidFill>
                  <a:srgbClr val="FF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EVERYONE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should be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contributing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to the 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tidying</a:t>
            </a:r>
            <a:r>
              <a:rPr lang="en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away of OPAL at the end of lunch</a:t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1100" y="1380775"/>
            <a:ext cx="4044774" cy="269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89750" y="1415225"/>
            <a:ext cx="4630548" cy="2697625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8"/>
          <p:cNvSpPr txBox="1"/>
          <p:nvPr/>
        </p:nvSpPr>
        <p:spPr>
          <a:xfrm>
            <a:off x="567700" y="141625"/>
            <a:ext cx="5962800" cy="12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02150" y="112200"/>
            <a:ext cx="3099526" cy="4838702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9"/>
          <p:cNvSpPr txBox="1"/>
          <p:nvPr/>
        </p:nvSpPr>
        <p:spPr>
          <a:xfrm>
            <a:off x="261325" y="1452575"/>
            <a:ext cx="5016900" cy="121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do we think these cones and tape might indicate?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can we 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find</a:t>
            </a: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this area?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is allowed to access this area?</a:t>
            </a:r>
            <a:endParaRPr sz="22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575" y="350600"/>
            <a:ext cx="4161126" cy="29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32800" y="212413"/>
            <a:ext cx="3307350" cy="4718675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30"/>
          <p:cNvSpPr txBox="1"/>
          <p:nvPr/>
        </p:nvSpPr>
        <p:spPr>
          <a:xfrm>
            <a:off x="1225625" y="3570675"/>
            <a:ext cx="33075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October half term </a:t>
            </a:r>
            <a:endParaRPr sz="25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